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6799" r:id="rId4"/>
  </p:sldMasterIdLst>
  <p:notesMasterIdLst>
    <p:notesMasterId r:id="rId39"/>
  </p:notesMasterIdLst>
  <p:handoutMasterIdLst>
    <p:handoutMasterId r:id="rId40"/>
  </p:handoutMasterIdLst>
  <p:sldIdLst>
    <p:sldId id="687" r:id="rId5"/>
    <p:sldId id="600" r:id="rId6"/>
    <p:sldId id="690" r:id="rId7"/>
    <p:sldId id="602" r:id="rId8"/>
    <p:sldId id="685" r:id="rId9"/>
    <p:sldId id="604" r:id="rId10"/>
    <p:sldId id="605" r:id="rId11"/>
    <p:sldId id="608" r:id="rId12"/>
    <p:sldId id="606" r:id="rId13"/>
    <p:sldId id="607" r:id="rId14"/>
    <p:sldId id="609" r:id="rId15"/>
    <p:sldId id="610" r:id="rId16"/>
    <p:sldId id="611" r:id="rId17"/>
    <p:sldId id="691" r:id="rId18"/>
    <p:sldId id="613" r:id="rId19"/>
    <p:sldId id="614" r:id="rId20"/>
    <p:sldId id="615" r:id="rId21"/>
    <p:sldId id="616" r:id="rId22"/>
    <p:sldId id="617" r:id="rId23"/>
    <p:sldId id="692" r:id="rId24"/>
    <p:sldId id="620" r:id="rId25"/>
    <p:sldId id="621" r:id="rId26"/>
    <p:sldId id="622" r:id="rId27"/>
    <p:sldId id="623" r:id="rId28"/>
    <p:sldId id="624" r:id="rId29"/>
    <p:sldId id="625" r:id="rId30"/>
    <p:sldId id="626" r:id="rId31"/>
    <p:sldId id="627" r:id="rId32"/>
    <p:sldId id="628" r:id="rId33"/>
    <p:sldId id="686" r:id="rId34"/>
    <p:sldId id="630" r:id="rId35"/>
    <p:sldId id="631" r:id="rId36"/>
    <p:sldId id="688" r:id="rId37"/>
    <p:sldId id="689" r:id="rId3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YOUR PRESENTATION" id="{A654102A-DB2C-0A4D-AC6A-D5AD8AFA1FF4}">
          <p14:sldIdLst>
            <p14:sldId id="687"/>
            <p14:sldId id="600"/>
            <p14:sldId id="690"/>
            <p14:sldId id="602"/>
            <p14:sldId id="685"/>
            <p14:sldId id="604"/>
            <p14:sldId id="605"/>
            <p14:sldId id="608"/>
            <p14:sldId id="606"/>
            <p14:sldId id="607"/>
            <p14:sldId id="609"/>
            <p14:sldId id="610"/>
            <p14:sldId id="611"/>
            <p14:sldId id="691"/>
            <p14:sldId id="613"/>
            <p14:sldId id="614"/>
            <p14:sldId id="615"/>
            <p14:sldId id="616"/>
            <p14:sldId id="617"/>
            <p14:sldId id="692"/>
            <p14:sldId id="620"/>
            <p14:sldId id="621"/>
            <p14:sldId id="622"/>
            <p14:sldId id="623"/>
            <p14:sldId id="624"/>
            <p14:sldId id="625"/>
            <p14:sldId id="626"/>
            <p14:sldId id="627"/>
            <p14:sldId id="628"/>
            <p14:sldId id="686"/>
            <p14:sldId id="630"/>
            <p14:sldId id="631"/>
            <p14:sldId id="688"/>
            <p14:sldId id="68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430" userDrawn="1">
          <p15:clr>
            <a:srgbClr val="A4A3A4"/>
          </p15:clr>
        </p15:guide>
        <p15:guide id="2" orient="horz" pos="3888" userDrawn="1">
          <p15:clr>
            <a:srgbClr val="A4A3A4"/>
          </p15:clr>
        </p15:guide>
        <p15:guide id="3" pos="576" userDrawn="1">
          <p15:clr>
            <a:srgbClr val="A4A3A4"/>
          </p15:clr>
        </p15:guide>
        <p15:guide id="4" pos="7104" userDrawn="1">
          <p15:clr>
            <a:srgbClr val="A4A3A4"/>
          </p15:clr>
        </p15:guide>
        <p15:guide id="5" pos="431">
          <p15:clr>
            <a:srgbClr val="A4A3A4"/>
          </p15:clr>
        </p15:guide>
        <p15:guide id="6" pos="724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9CAFA"/>
    <a:srgbClr val="060190"/>
    <a:srgbClr val="2AA9FC"/>
    <a:srgbClr val="2BA1EE"/>
    <a:srgbClr val="153F98"/>
    <a:srgbClr val="095FB4"/>
    <a:srgbClr val="113684"/>
    <a:srgbClr val="064FDA"/>
    <a:srgbClr val="004EBA"/>
    <a:srgbClr val="0601B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288" autoAdjust="0"/>
    <p:restoredTop sz="91020" autoAdjust="0"/>
  </p:normalViewPr>
  <p:slideViewPr>
    <p:cSldViewPr snapToGrid="0" snapToObjects="1" showGuides="1">
      <p:cViewPr varScale="1">
        <p:scale>
          <a:sx n="116" d="100"/>
          <a:sy n="116" d="100"/>
        </p:scale>
        <p:origin x="1168" y="184"/>
      </p:cViewPr>
      <p:guideLst>
        <p:guide orient="horz" pos="430"/>
        <p:guide orient="horz" pos="3888"/>
        <p:guide pos="576"/>
        <p:guide pos="7104"/>
        <p:guide pos="431"/>
        <p:guide pos="724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32" d="100"/>
        <a:sy n="132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B4AB64-BB16-014D-AF59-00877FFB5348}" type="datetimeFigureOut">
              <a:rPr lang="en-US" smtClean="0"/>
              <a:t>1/31/20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BED56D-3A20-2943-930A-2361A9DDC1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86121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/>
              </a:defRPr>
            </a:lvl1pPr>
          </a:lstStyle>
          <a:p>
            <a:fld id="{5498D241-0AB7-BC44-80E8-F0A20AF46E9E}" type="datetimeFigureOut">
              <a:rPr lang="en-US" smtClean="0"/>
              <a:pPr/>
              <a:t>1/31/20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/>
              </a:defRPr>
            </a:lvl1pPr>
          </a:lstStyle>
          <a:p>
            <a:fld id="{3E7143C0-4F23-B545-9533-520B5A87CA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7587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71294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71614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D40C96D-350D-40EC-AEF9-006004C7B63B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2005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baseline="0" dirty="0"/>
              <a:t>Guidance:</a:t>
            </a:r>
          </a:p>
          <a:p>
            <a:endParaRPr lang="en-US" baseline="0" dirty="0"/>
          </a:p>
          <a:p>
            <a:r>
              <a:rPr lang="en-US" baseline="0" dirty="0"/>
              <a:t>This is the survey slide. You can use the example as is or you can screenshot your session.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96105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75815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1" dirty="0"/>
              <a:t>Today’s s</a:t>
            </a:r>
            <a:r>
              <a:rPr lang="en-US" i="1" baseline="0" dirty="0"/>
              <a:t>eminar covers these topics: &lt;topic 1&gt;, &lt;topic 2&gt;, and &lt;topic 3&gt;. </a:t>
            </a:r>
          </a:p>
          <a:p>
            <a:endParaRPr lang="en-US" i="1" baseline="0" dirty="0"/>
          </a:p>
          <a:p>
            <a:r>
              <a:rPr lang="en-US" i="1" baseline="0" dirty="0"/>
              <a:t>The format will include a discussion of </a:t>
            </a:r>
            <a:r>
              <a:rPr lang="en-US" i="1" dirty="0"/>
              <a:t>the topics and</a:t>
            </a:r>
            <a:r>
              <a:rPr lang="en-US" i="1" baseline="0" dirty="0"/>
              <a:t> software demonstrations. </a:t>
            </a:r>
          </a:p>
          <a:p>
            <a:endParaRPr lang="en-US" i="1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D40C96D-350D-40EC-AEF9-006004C7B63B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79066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47923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  <a:p>
            <a:r>
              <a:rPr lang="en-US" baseline="0" dirty="0"/>
              <a:t>So… ArcGIS 3D is not  just about a collection of 3D-capble desktop applications, or  web front ends. We’re not just a data server.  The ArcGIS system is designed to help organizations who need to be able to: create, manage, share, AND consume… 2D and 3D map information </a:t>
            </a:r>
          </a:p>
          <a:p>
            <a:endParaRPr lang="en-US" baseline="0" dirty="0"/>
          </a:p>
          <a:p>
            <a:r>
              <a:rPr lang="en-US" baseline="0" dirty="0"/>
              <a:t>…enabling people to ultimately make “more informed decisions”, </a:t>
            </a:r>
            <a:r>
              <a:rPr lang="en-US" u="sng" baseline="0" dirty="0"/>
              <a:t>thru</a:t>
            </a:r>
            <a:r>
              <a:rPr lang="en-US" baseline="0" dirty="0"/>
              <a:t> the </a:t>
            </a:r>
            <a:r>
              <a:rPr lang="en-US" i="1" baseline="0" dirty="0"/>
              <a:t>better-understanding</a:t>
            </a:r>
            <a:r>
              <a:rPr lang="en-US" baseline="0" dirty="0"/>
              <a:t> that 3D enables.</a:t>
            </a:r>
          </a:p>
          <a:p>
            <a:endParaRPr lang="en-US" baseline="0" dirty="0"/>
          </a:p>
          <a:p>
            <a:r>
              <a:rPr lang="en-US" baseline="0" dirty="0"/>
              <a:t>…The same layers I author in the desktop ArcGIS Pro, can be shared and combined into 3D web scenes that I use as “the basis” for my 3D web applications.   …The “author once” …. consume-everywhere is a another compelling aspect of the platform.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7697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14245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1" dirty="0"/>
              <a:t>Today’s s</a:t>
            </a:r>
            <a:r>
              <a:rPr lang="en-US" i="1" baseline="0" dirty="0"/>
              <a:t>eminar covers these topics: &lt;topic 1&gt;, &lt;topic 2&gt;, and &lt;topic 3&gt;. </a:t>
            </a:r>
          </a:p>
          <a:p>
            <a:endParaRPr lang="en-US" i="1" baseline="0" dirty="0"/>
          </a:p>
          <a:p>
            <a:r>
              <a:rPr lang="en-US" i="1" baseline="0" dirty="0"/>
              <a:t>The format will include a discussion of </a:t>
            </a:r>
            <a:r>
              <a:rPr lang="en-US" i="1" dirty="0"/>
              <a:t>the topics and</a:t>
            </a:r>
            <a:r>
              <a:rPr lang="en-US" i="1" baseline="0" dirty="0"/>
              <a:t> software demonstrations. </a:t>
            </a:r>
          </a:p>
          <a:p>
            <a:endParaRPr lang="en-US" i="1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D40C96D-350D-40EC-AEF9-006004C7B63B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16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6487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1" dirty="0"/>
              <a:t>Today’s s</a:t>
            </a:r>
            <a:r>
              <a:rPr lang="en-US" i="1" baseline="0" dirty="0"/>
              <a:t>eminar covers these topics: &lt;topic 1&gt;, &lt;topic 2&gt;, and &lt;topic 3&gt;. </a:t>
            </a:r>
          </a:p>
          <a:p>
            <a:endParaRPr lang="en-US" i="1" baseline="0" dirty="0"/>
          </a:p>
          <a:p>
            <a:r>
              <a:rPr lang="en-US" i="1" baseline="0" dirty="0"/>
              <a:t>The format will include a discussion of </a:t>
            </a:r>
            <a:r>
              <a:rPr lang="en-US" i="1" dirty="0"/>
              <a:t>the topics and</a:t>
            </a:r>
            <a:r>
              <a:rPr lang="en-US" i="1" baseline="0" dirty="0"/>
              <a:t> software demonstrations. </a:t>
            </a:r>
          </a:p>
          <a:p>
            <a:endParaRPr lang="en-US" i="1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D40C96D-350D-40EC-AEF9-006004C7B63B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17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47835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1" dirty="0"/>
              <a:t>Demo recap of creating a scene layer</a:t>
            </a:r>
            <a:endParaRPr lang="en-US" i="1" baseline="0" dirty="0"/>
          </a:p>
          <a:p>
            <a:pPr marL="0" marR="0" lvl="2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1. This will take the styling and attributes in your </a:t>
            </a:r>
            <a:r>
              <a:rPr lang="en-US" dirty="0" err="1"/>
              <a:t>multipatch</a:t>
            </a:r>
            <a:r>
              <a:rPr lang="en-US" dirty="0"/>
              <a:t> dataset and packaged into the scene layer package</a:t>
            </a:r>
          </a:p>
          <a:p>
            <a:pPr marL="0" marR="0" lvl="2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i="1" baseline="0" dirty="0"/>
              <a:t>2. </a:t>
            </a:r>
            <a:r>
              <a:rPr lang="en-US" dirty="0"/>
              <a:t>Uploading the package can be done through Add Item under My Content or you can use ArcGIS Pro – Share Package GP tool</a:t>
            </a:r>
          </a:p>
          <a:p>
            <a:pPr marL="0" marR="0" lvl="2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i="1" baseline="0" dirty="0"/>
              <a:t>3. </a:t>
            </a:r>
            <a:r>
              <a:rPr lang="en-US" dirty="0"/>
              <a:t>This will create a hosted scene layer with the same styling and attributes as the </a:t>
            </a:r>
            <a:r>
              <a:rPr lang="en-US" dirty="0" err="1"/>
              <a:t>multipatch</a:t>
            </a:r>
            <a:r>
              <a:rPr lang="en-US" dirty="0"/>
              <a:t> dataset.</a:t>
            </a:r>
          </a:p>
          <a:p>
            <a:endParaRPr lang="en-US" i="1" baseline="0" dirty="0"/>
          </a:p>
          <a:p>
            <a:r>
              <a:rPr lang="en-US" i="1" baseline="0" dirty="0"/>
              <a:t>https://</a:t>
            </a:r>
            <a:r>
              <a:rPr lang="en-US" i="1" baseline="0" dirty="0" err="1"/>
              <a:t>geonet.esri.com</a:t>
            </a:r>
            <a:r>
              <a:rPr lang="en-US" i="1" baseline="0" dirty="0"/>
              <a:t>/people/</a:t>
            </a:r>
            <a:r>
              <a:rPr lang="en-US" i="1" baseline="0" dirty="0" err="1"/>
              <a:t>GTaylor-esristaff</a:t>
            </a:r>
            <a:r>
              <a:rPr lang="en-US" i="1" baseline="0" dirty="0"/>
              <a:t>/blog/2016/01/13/create-floors-from-3d-building-models</a:t>
            </a:r>
          </a:p>
          <a:p>
            <a:endParaRPr lang="en-US" i="1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D40C96D-350D-40EC-AEF9-006004C7B63B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18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07482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 recap</a:t>
            </a:r>
          </a:p>
          <a:p>
            <a:pPr marL="0" marR="0" lvl="2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1. Depending on the default </a:t>
            </a:r>
            <a:r>
              <a:rPr lang="en-US" dirty="0" err="1"/>
              <a:t>basemap</a:t>
            </a:r>
            <a:r>
              <a:rPr lang="en-US" dirty="0"/>
              <a:t> projection the scene will launch in global or local mode.</a:t>
            </a:r>
          </a:p>
          <a:p>
            <a:endParaRPr lang="en-US" dirty="0"/>
          </a:p>
          <a:p>
            <a:pPr marL="0" marR="0" lvl="2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2. You can add layers from your Organization, ArcGIS Online or your ArcGIS Server</a:t>
            </a:r>
          </a:p>
          <a:p>
            <a:endParaRPr lang="en-US" dirty="0"/>
          </a:p>
          <a:p>
            <a:pPr marL="0" marR="0" lvl="2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3. Change the </a:t>
            </a:r>
            <a:r>
              <a:rPr lang="en-US" dirty="0" err="1"/>
              <a:t>basemap</a:t>
            </a:r>
            <a:r>
              <a:rPr lang="en-US" dirty="0"/>
              <a:t>, add slides, change extents, setup environment settings…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D40C96D-350D-40EC-AEF9-006004C7B63B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9442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1833121" y="2428193"/>
            <a:ext cx="8525773" cy="914400"/>
          </a:xfrm>
        </p:spPr>
        <p:txBody>
          <a:bodyPr rIns="0" anchor="b">
            <a:noAutofit/>
          </a:bodyPr>
          <a:lstStyle>
            <a:lvl1pPr algn="ctr">
              <a:defRPr sz="34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1828801" y="3465218"/>
            <a:ext cx="8534401" cy="914400"/>
          </a:xfrm>
          <a:noFill/>
        </p:spPr>
        <p:txBody>
          <a:bodyPr>
            <a:noAutofit/>
          </a:bodyPr>
          <a:lstStyle>
            <a:lvl1pPr marL="0" indent="0" algn="ctr">
              <a:buNone/>
              <a:defRPr b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Name of Presenter(s)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C91B51-25EE-0147-9293-37E16A70024E}" type="datetime1">
              <a:rPr lang="en-US" smtClean="0"/>
              <a:t>1/31/20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13894" y="572078"/>
            <a:ext cx="1274495" cy="465533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icture with Caption">
    <p:bg>
      <p:bgPr>
        <a:gradFill flip="none" rotWithShape="1">
          <a:gsLst>
            <a:gs pos="1000">
              <a:srgbClr val="0078C3"/>
            </a:gs>
            <a:gs pos="100000">
              <a:srgbClr val="0A1446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arallelogram 10"/>
          <p:cNvSpPr/>
          <p:nvPr/>
        </p:nvSpPr>
        <p:spPr bwMode="auto">
          <a:xfrm flipH="1">
            <a:off x="1" y="2"/>
            <a:ext cx="5497956" cy="6865697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7956" h="6865697">
                <a:moveTo>
                  <a:pt x="0" y="0"/>
                </a:moveTo>
                <a:lnTo>
                  <a:pt x="5497956" y="0"/>
                </a:lnTo>
                <a:lnTo>
                  <a:pt x="5497956" y="6858000"/>
                </a:lnTo>
                <a:lnTo>
                  <a:pt x="2747818" y="686569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8" name="Parallelogram 10"/>
          <p:cNvSpPr/>
          <p:nvPr/>
        </p:nvSpPr>
        <p:spPr bwMode="auto">
          <a:xfrm rot="16200000" flipH="1" flipV="1">
            <a:off x="4707461" y="-626538"/>
            <a:ext cx="2777078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Picture Placeholder 8"/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684213" y="1757363"/>
            <a:ext cx="5943600" cy="3343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800" baseline="0"/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Click icon to insert Picture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976871" y="3582548"/>
            <a:ext cx="4527741" cy="338554"/>
          </a:xfrm>
          <a:noFill/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Presenter(s)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976871" y="2348110"/>
            <a:ext cx="4527741" cy="1169551"/>
          </a:xfrm>
        </p:spPr>
        <p:txBody>
          <a:bodyPr wrap="square" anchor="b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en-US" sz="3800" b="1" i="0" kern="1200" cap="none" baseline="0">
                <a:solidFill>
                  <a:schemeClr val="tx1"/>
                </a:solidFill>
                <a:effectLst/>
                <a:latin typeface="+mj-lt"/>
                <a:ea typeface="+mj-ea"/>
                <a:cs typeface="Arial"/>
              </a:defRPr>
            </a:lvl1pPr>
          </a:lstStyle>
          <a:p>
            <a:r>
              <a:rPr kumimoji="0" lang="en-US" dirty="0"/>
              <a:t>Click to Edit </a:t>
            </a:r>
            <a:br>
              <a:rPr kumimoji="0" lang="en-US" dirty="0"/>
            </a:br>
            <a:r>
              <a:rPr kumimoji="0" lang="en-US" dirty="0"/>
              <a:t>Demo Title</a:t>
            </a:r>
            <a:endParaRPr lang="en-US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6FA6FB-FDD3-A446-B5AE-30BBE73852D8}" type="datetime1">
              <a:rPr lang="en-US" smtClean="0"/>
              <a:t>1/31/20</a:t>
            </a:fld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155255"/>
      </p:ext>
    </p:extLst>
  </p:cSld>
  <p:clrMapOvr>
    <a:masterClrMapping/>
  </p:clrMapOvr>
  <p:transition spd="med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Only_User Screens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User Screens Title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3D0726-017F-9249-8B2E-2A4DDB444ED8}" type="datetime1">
              <a:rPr lang="en-US" smtClean="0"/>
              <a:t>1/31/20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8791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wo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304" y="1990427"/>
            <a:ext cx="10367433" cy="1477328"/>
          </a:xfrm>
        </p:spPr>
        <p:txBody>
          <a:bodyPr anchor="b"/>
          <a:lstStyle>
            <a:lvl1pPr>
              <a:spcAft>
                <a:spcPts val="0"/>
              </a:spcAft>
              <a:defRPr sz="96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BIG Word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912304" y="3467761"/>
            <a:ext cx="10367433" cy="615553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>
              <a:spcAft>
                <a:spcPts val="0"/>
              </a:spcAft>
              <a:buFontTx/>
              <a:buNone/>
              <a:defRPr lang="en-US" sz="4000" b="1" baseline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  <a:buNone/>
            </a:pPr>
            <a:r>
              <a:rPr lang="en-US" dirty="0"/>
              <a:t>Smaller word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77C214-390A-F944-BF27-73F37F4360F9}" type="datetime1">
              <a:rPr lang="en-US" smtClean="0"/>
              <a:t>1/31/20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752500"/>
      </p:ext>
    </p:extLst>
  </p:cSld>
  <p:clrMapOvr>
    <a:masterClrMapping/>
  </p:clrMapOvr>
  <p:transition spd="med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284" y="2625441"/>
            <a:ext cx="7315200" cy="461665"/>
          </a:xfrm>
        </p:spPr>
        <p:txBody>
          <a:bodyPr anchor="b"/>
          <a:lstStyle>
            <a:lvl1pPr>
              <a:spcAft>
                <a:spcPts val="0"/>
              </a:spcAft>
              <a:defRPr sz="30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“Quote”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912284" y="3683197"/>
            <a:ext cx="7315200" cy="400110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 algn="r">
              <a:spcAft>
                <a:spcPts val="0"/>
              </a:spcAft>
              <a:buFontTx/>
              <a:buNone/>
              <a:defRPr lang="en-US" sz="2600" b="0" baseline="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+mj-lt"/>
                <a:ea typeface="+mj-ea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</a:pPr>
            <a:r>
              <a:rPr lang="en-US" dirty="0"/>
              <a:t>Name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225C2B-15EC-3348-B6CD-75D75F51F610}" type="datetime1">
              <a:rPr lang="en-US" smtClean="0"/>
              <a:t>1/31/20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332608"/>
      </p:ext>
    </p:extLst>
  </p:cSld>
  <p:clrMapOvr>
    <a:masterClrMapping/>
  </p:clrMapOvr>
  <p:transition spd="med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sr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rallelogram 10"/>
          <p:cNvSpPr/>
          <p:nvPr userDrawn="1"/>
        </p:nvSpPr>
        <p:spPr bwMode="auto">
          <a:xfrm rot="16811740" flipH="1">
            <a:off x="2821442" y="-2136101"/>
            <a:ext cx="6318215" cy="12766191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3826999 w 5497956"/>
              <a:gd name="connsiteY2" fmla="*/ 4279505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  <a:gd name="connsiteX0" fmla="*/ 0 w 5497956"/>
              <a:gd name="connsiteY0" fmla="*/ 0 h 5277653"/>
              <a:gd name="connsiteX1" fmla="*/ 5497956 w 5497956"/>
              <a:gd name="connsiteY1" fmla="*/ 0 h 5277653"/>
              <a:gd name="connsiteX2" fmla="*/ 3826999 w 5497956"/>
              <a:gd name="connsiteY2" fmla="*/ 4279505 h 5277653"/>
              <a:gd name="connsiteX3" fmla="*/ 2377650 w 5497956"/>
              <a:gd name="connsiteY3" fmla="*/ 5277653 h 5277653"/>
              <a:gd name="connsiteX4" fmla="*/ 0 w 5497956"/>
              <a:gd name="connsiteY4" fmla="*/ 0 h 5277653"/>
              <a:gd name="connsiteX0" fmla="*/ 0 w 3863432"/>
              <a:gd name="connsiteY0" fmla="*/ 2222226 h 5277653"/>
              <a:gd name="connsiteX1" fmla="*/ 3863432 w 3863432"/>
              <a:gd name="connsiteY1" fmla="*/ 0 h 5277653"/>
              <a:gd name="connsiteX2" fmla="*/ 2192475 w 3863432"/>
              <a:gd name="connsiteY2" fmla="*/ 4279505 h 5277653"/>
              <a:gd name="connsiteX3" fmla="*/ 743126 w 3863432"/>
              <a:gd name="connsiteY3" fmla="*/ 5277653 h 5277653"/>
              <a:gd name="connsiteX4" fmla="*/ 0 w 3863432"/>
              <a:gd name="connsiteY4" fmla="*/ 2222226 h 5277653"/>
              <a:gd name="connsiteX0" fmla="*/ 0 w 4172478"/>
              <a:gd name="connsiteY0" fmla="*/ 1085159 h 4140586"/>
              <a:gd name="connsiteX1" fmla="*/ 4172478 w 4172478"/>
              <a:gd name="connsiteY1" fmla="*/ 0 h 4140586"/>
              <a:gd name="connsiteX2" fmla="*/ 2192475 w 4172478"/>
              <a:gd name="connsiteY2" fmla="*/ 3142438 h 4140586"/>
              <a:gd name="connsiteX3" fmla="*/ 743126 w 4172478"/>
              <a:gd name="connsiteY3" fmla="*/ 4140586 h 4140586"/>
              <a:gd name="connsiteX4" fmla="*/ 0 w 4172478"/>
              <a:gd name="connsiteY4" fmla="*/ 1085159 h 4140586"/>
              <a:gd name="connsiteX0" fmla="*/ 0 w 3868783"/>
              <a:gd name="connsiteY0" fmla="*/ 887305 h 4140586"/>
              <a:gd name="connsiteX1" fmla="*/ 3868783 w 3868783"/>
              <a:gd name="connsiteY1" fmla="*/ 0 h 4140586"/>
              <a:gd name="connsiteX2" fmla="*/ 1888780 w 3868783"/>
              <a:gd name="connsiteY2" fmla="*/ 3142438 h 4140586"/>
              <a:gd name="connsiteX3" fmla="*/ 439431 w 3868783"/>
              <a:gd name="connsiteY3" fmla="*/ 4140586 h 4140586"/>
              <a:gd name="connsiteX4" fmla="*/ 0 w 3868783"/>
              <a:gd name="connsiteY4" fmla="*/ 887305 h 4140586"/>
              <a:gd name="connsiteX0" fmla="*/ 269818 w 4138601"/>
              <a:gd name="connsiteY0" fmla="*/ 887305 h 3536775"/>
              <a:gd name="connsiteX1" fmla="*/ 4138601 w 4138601"/>
              <a:gd name="connsiteY1" fmla="*/ 0 h 3536775"/>
              <a:gd name="connsiteX2" fmla="*/ 2158598 w 4138601"/>
              <a:gd name="connsiteY2" fmla="*/ 3142438 h 3536775"/>
              <a:gd name="connsiteX3" fmla="*/ 0 w 4138601"/>
              <a:gd name="connsiteY3" fmla="*/ 3536775 h 3536775"/>
              <a:gd name="connsiteX4" fmla="*/ 269818 w 4138601"/>
              <a:gd name="connsiteY4" fmla="*/ 887305 h 3536775"/>
              <a:gd name="connsiteX0" fmla="*/ 269818 w 4138601"/>
              <a:gd name="connsiteY0" fmla="*/ 887305 h 3635085"/>
              <a:gd name="connsiteX1" fmla="*/ 4138601 w 4138601"/>
              <a:gd name="connsiteY1" fmla="*/ 0 h 3635085"/>
              <a:gd name="connsiteX2" fmla="*/ 2376678 w 4138601"/>
              <a:gd name="connsiteY2" fmla="*/ 3635085 h 3635085"/>
              <a:gd name="connsiteX3" fmla="*/ 0 w 4138601"/>
              <a:gd name="connsiteY3" fmla="*/ 3536775 h 3635085"/>
              <a:gd name="connsiteX4" fmla="*/ 269818 w 4138601"/>
              <a:gd name="connsiteY4" fmla="*/ 887305 h 3635085"/>
              <a:gd name="connsiteX0" fmla="*/ 453784 w 4138601"/>
              <a:gd name="connsiteY0" fmla="*/ 250562 h 3635085"/>
              <a:gd name="connsiteX1" fmla="*/ 4138601 w 4138601"/>
              <a:gd name="connsiteY1" fmla="*/ 0 h 3635085"/>
              <a:gd name="connsiteX2" fmla="*/ 2376678 w 4138601"/>
              <a:gd name="connsiteY2" fmla="*/ 3635085 h 3635085"/>
              <a:gd name="connsiteX3" fmla="*/ 0 w 4138601"/>
              <a:gd name="connsiteY3" fmla="*/ 3536775 h 3635085"/>
              <a:gd name="connsiteX4" fmla="*/ 453784 w 4138601"/>
              <a:gd name="connsiteY4" fmla="*/ 250562 h 3635085"/>
              <a:gd name="connsiteX0" fmla="*/ 1391303 w 4138601"/>
              <a:gd name="connsiteY0" fmla="*/ 75768 h 3635085"/>
              <a:gd name="connsiteX1" fmla="*/ 4138601 w 4138601"/>
              <a:gd name="connsiteY1" fmla="*/ 0 h 3635085"/>
              <a:gd name="connsiteX2" fmla="*/ 2376678 w 4138601"/>
              <a:gd name="connsiteY2" fmla="*/ 3635085 h 3635085"/>
              <a:gd name="connsiteX3" fmla="*/ 0 w 4138601"/>
              <a:gd name="connsiteY3" fmla="*/ 3536775 h 3635085"/>
              <a:gd name="connsiteX4" fmla="*/ 1391303 w 4138601"/>
              <a:gd name="connsiteY4" fmla="*/ 75768 h 3635085"/>
              <a:gd name="connsiteX0" fmla="*/ 1391303 w 4138601"/>
              <a:gd name="connsiteY0" fmla="*/ 75768 h 3536775"/>
              <a:gd name="connsiteX1" fmla="*/ 4138601 w 4138601"/>
              <a:gd name="connsiteY1" fmla="*/ 0 h 3536775"/>
              <a:gd name="connsiteX2" fmla="*/ 1273242 w 4138601"/>
              <a:gd name="connsiteY2" fmla="*/ 3407480 h 3536775"/>
              <a:gd name="connsiteX3" fmla="*/ 0 w 4138601"/>
              <a:gd name="connsiteY3" fmla="*/ 3536775 h 3536775"/>
              <a:gd name="connsiteX4" fmla="*/ 1391303 w 4138601"/>
              <a:gd name="connsiteY4" fmla="*/ 75768 h 3536775"/>
              <a:gd name="connsiteX0" fmla="*/ 1391303 w 3058684"/>
              <a:gd name="connsiteY0" fmla="*/ 103474 h 3564481"/>
              <a:gd name="connsiteX1" fmla="*/ 3058684 w 3058684"/>
              <a:gd name="connsiteY1" fmla="*/ 0 h 3564481"/>
              <a:gd name="connsiteX2" fmla="*/ 1273242 w 3058684"/>
              <a:gd name="connsiteY2" fmla="*/ 3435186 h 3564481"/>
              <a:gd name="connsiteX3" fmla="*/ 0 w 3058684"/>
              <a:gd name="connsiteY3" fmla="*/ 3564481 h 3564481"/>
              <a:gd name="connsiteX4" fmla="*/ 1391303 w 3058684"/>
              <a:gd name="connsiteY4" fmla="*/ 103474 h 3564481"/>
              <a:gd name="connsiteX0" fmla="*/ 1521436 w 3188817"/>
              <a:gd name="connsiteY0" fmla="*/ 103474 h 3464355"/>
              <a:gd name="connsiteX1" fmla="*/ 3188817 w 3188817"/>
              <a:gd name="connsiteY1" fmla="*/ 0 h 3464355"/>
              <a:gd name="connsiteX2" fmla="*/ 1403375 w 3188817"/>
              <a:gd name="connsiteY2" fmla="*/ 3435186 h 3464355"/>
              <a:gd name="connsiteX3" fmla="*/ 0 w 3188817"/>
              <a:gd name="connsiteY3" fmla="*/ 3464355 h 3464355"/>
              <a:gd name="connsiteX4" fmla="*/ 1521436 w 3188817"/>
              <a:gd name="connsiteY4" fmla="*/ 103474 h 3464355"/>
              <a:gd name="connsiteX0" fmla="*/ 1521436 w 3188817"/>
              <a:gd name="connsiteY0" fmla="*/ 103474 h 3632772"/>
              <a:gd name="connsiteX1" fmla="*/ 3188817 w 3188817"/>
              <a:gd name="connsiteY1" fmla="*/ 0 h 3632772"/>
              <a:gd name="connsiteX2" fmla="*/ 1626674 w 3188817"/>
              <a:gd name="connsiteY2" fmla="*/ 3632772 h 3632772"/>
              <a:gd name="connsiteX3" fmla="*/ 0 w 3188817"/>
              <a:gd name="connsiteY3" fmla="*/ 3464355 h 3632772"/>
              <a:gd name="connsiteX4" fmla="*/ 1521436 w 3188817"/>
              <a:gd name="connsiteY4" fmla="*/ 103474 h 3632772"/>
              <a:gd name="connsiteX0" fmla="*/ 1521436 w 3605461"/>
              <a:gd name="connsiteY0" fmla="*/ 69855 h 3599153"/>
              <a:gd name="connsiteX1" fmla="*/ 3605461 w 3605461"/>
              <a:gd name="connsiteY1" fmla="*/ 0 h 3599153"/>
              <a:gd name="connsiteX2" fmla="*/ 1626674 w 3605461"/>
              <a:gd name="connsiteY2" fmla="*/ 3599153 h 3599153"/>
              <a:gd name="connsiteX3" fmla="*/ 0 w 3605461"/>
              <a:gd name="connsiteY3" fmla="*/ 3430736 h 3599153"/>
              <a:gd name="connsiteX4" fmla="*/ 1521436 w 3605461"/>
              <a:gd name="connsiteY4" fmla="*/ 69855 h 3599153"/>
              <a:gd name="connsiteX0" fmla="*/ 1488157 w 3605461"/>
              <a:gd name="connsiteY0" fmla="*/ 0 h 3645127"/>
              <a:gd name="connsiteX1" fmla="*/ 3605461 w 3605461"/>
              <a:gd name="connsiteY1" fmla="*/ 45974 h 3645127"/>
              <a:gd name="connsiteX2" fmla="*/ 1626674 w 3605461"/>
              <a:gd name="connsiteY2" fmla="*/ 3645127 h 3645127"/>
              <a:gd name="connsiteX3" fmla="*/ 0 w 3605461"/>
              <a:gd name="connsiteY3" fmla="*/ 3476710 h 3645127"/>
              <a:gd name="connsiteX4" fmla="*/ 1488157 w 3605461"/>
              <a:gd name="connsiteY4" fmla="*/ 0 h 3645127"/>
              <a:gd name="connsiteX0" fmla="*/ 1488157 w 3494077"/>
              <a:gd name="connsiteY0" fmla="*/ 138768 h 3783895"/>
              <a:gd name="connsiteX1" fmla="*/ 3494077 w 3494077"/>
              <a:gd name="connsiteY1" fmla="*/ 0 h 3783895"/>
              <a:gd name="connsiteX2" fmla="*/ 1626674 w 3494077"/>
              <a:gd name="connsiteY2" fmla="*/ 3783895 h 3783895"/>
              <a:gd name="connsiteX3" fmla="*/ 0 w 3494077"/>
              <a:gd name="connsiteY3" fmla="*/ 3615478 h 3783895"/>
              <a:gd name="connsiteX4" fmla="*/ 1488157 w 3494077"/>
              <a:gd name="connsiteY4" fmla="*/ 138768 h 3783895"/>
              <a:gd name="connsiteX0" fmla="*/ 1124549 w 3130469"/>
              <a:gd name="connsiteY0" fmla="*/ 138768 h 3783895"/>
              <a:gd name="connsiteX1" fmla="*/ 3130469 w 3130469"/>
              <a:gd name="connsiteY1" fmla="*/ 0 h 3783895"/>
              <a:gd name="connsiteX2" fmla="*/ 1263066 w 3130469"/>
              <a:gd name="connsiteY2" fmla="*/ 3783895 h 3783895"/>
              <a:gd name="connsiteX3" fmla="*/ 0 w 3130469"/>
              <a:gd name="connsiteY3" fmla="*/ 3710249 h 3783895"/>
              <a:gd name="connsiteX4" fmla="*/ 1124549 w 3130469"/>
              <a:gd name="connsiteY4" fmla="*/ 138768 h 3783895"/>
              <a:gd name="connsiteX0" fmla="*/ 1124549 w 2637804"/>
              <a:gd name="connsiteY0" fmla="*/ 122113 h 3767240"/>
              <a:gd name="connsiteX1" fmla="*/ 2637804 w 2637804"/>
              <a:gd name="connsiteY1" fmla="*/ 0 h 3767240"/>
              <a:gd name="connsiteX2" fmla="*/ 1263066 w 2637804"/>
              <a:gd name="connsiteY2" fmla="*/ 3767240 h 3767240"/>
              <a:gd name="connsiteX3" fmla="*/ 0 w 2637804"/>
              <a:gd name="connsiteY3" fmla="*/ 3693594 h 3767240"/>
              <a:gd name="connsiteX4" fmla="*/ 1124549 w 2637804"/>
              <a:gd name="connsiteY4" fmla="*/ 122113 h 3767240"/>
              <a:gd name="connsiteX0" fmla="*/ 1305037 w 2637804"/>
              <a:gd name="connsiteY0" fmla="*/ 0 h 3855679"/>
              <a:gd name="connsiteX1" fmla="*/ 2637804 w 2637804"/>
              <a:gd name="connsiteY1" fmla="*/ 88439 h 3855679"/>
              <a:gd name="connsiteX2" fmla="*/ 1263066 w 2637804"/>
              <a:gd name="connsiteY2" fmla="*/ 3855679 h 3855679"/>
              <a:gd name="connsiteX3" fmla="*/ 0 w 2637804"/>
              <a:gd name="connsiteY3" fmla="*/ 3782033 h 3855679"/>
              <a:gd name="connsiteX4" fmla="*/ 1305037 w 2637804"/>
              <a:gd name="connsiteY4" fmla="*/ 0 h 3855679"/>
              <a:gd name="connsiteX0" fmla="*/ 1264430 w 2637804"/>
              <a:gd name="connsiteY0" fmla="*/ 0 h 3899282"/>
              <a:gd name="connsiteX1" fmla="*/ 2637804 w 2637804"/>
              <a:gd name="connsiteY1" fmla="*/ 132042 h 3899282"/>
              <a:gd name="connsiteX2" fmla="*/ 1263066 w 2637804"/>
              <a:gd name="connsiteY2" fmla="*/ 3899282 h 3899282"/>
              <a:gd name="connsiteX3" fmla="*/ 0 w 2637804"/>
              <a:gd name="connsiteY3" fmla="*/ 3825636 h 3899282"/>
              <a:gd name="connsiteX4" fmla="*/ 1264430 w 2637804"/>
              <a:gd name="connsiteY4" fmla="*/ 0 h 3899282"/>
              <a:gd name="connsiteX0" fmla="*/ 1264430 w 2637804"/>
              <a:gd name="connsiteY0" fmla="*/ 0 h 4163698"/>
              <a:gd name="connsiteX1" fmla="*/ 2637804 w 2637804"/>
              <a:gd name="connsiteY1" fmla="*/ 132042 h 4163698"/>
              <a:gd name="connsiteX2" fmla="*/ 1331152 w 2637804"/>
              <a:gd name="connsiteY2" fmla="*/ 4163698 h 4163698"/>
              <a:gd name="connsiteX3" fmla="*/ 0 w 2637804"/>
              <a:gd name="connsiteY3" fmla="*/ 3825636 h 4163698"/>
              <a:gd name="connsiteX4" fmla="*/ 1264430 w 2637804"/>
              <a:gd name="connsiteY4" fmla="*/ 0 h 4163698"/>
              <a:gd name="connsiteX0" fmla="*/ 1182770 w 2556144"/>
              <a:gd name="connsiteY0" fmla="*/ 0 h 4163698"/>
              <a:gd name="connsiteX1" fmla="*/ 2556144 w 2556144"/>
              <a:gd name="connsiteY1" fmla="*/ 132042 h 4163698"/>
              <a:gd name="connsiteX2" fmla="*/ 1249492 w 2556144"/>
              <a:gd name="connsiteY2" fmla="*/ 4163698 h 4163698"/>
              <a:gd name="connsiteX3" fmla="*/ 0 w 2556144"/>
              <a:gd name="connsiteY3" fmla="*/ 3580706 h 4163698"/>
              <a:gd name="connsiteX4" fmla="*/ 1182770 w 2556144"/>
              <a:gd name="connsiteY4" fmla="*/ 0 h 4163698"/>
              <a:gd name="connsiteX0" fmla="*/ 1182770 w 2556144"/>
              <a:gd name="connsiteY0" fmla="*/ 0 h 3715230"/>
              <a:gd name="connsiteX1" fmla="*/ 2556144 w 2556144"/>
              <a:gd name="connsiteY1" fmla="*/ 132042 h 3715230"/>
              <a:gd name="connsiteX2" fmla="*/ 1481730 w 2556144"/>
              <a:gd name="connsiteY2" fmla="*/ 3715230 h 3715230"/>
              <a:gd name="connsiteX3" fmla="*/ 0 w 2556144"/>
              <a:gd name="connsiteY3" fmla="*/ 3580706 h 3715230"/>
              <a:gd name="connsiteX4" fmla="*/ 1182770 w 2556144"/>
              <a:gd name="connsiteY4" fmla="*/ 0 h 3715230"/>
              <a:gd name="connsiteX0" fmla="*/ 1182770 w 2556144"/>
              <a:gd name="connsiteY0" fmla="*/ 0 h 3745461"/>
              <a:gd name="connsiteX1" fmla="*/ 2556144 w 2556144"/>
              <a:gd name="connsiteY1" fmla="*/ 132042 h 3745461"/>
              <a:gd name="connsiteX2" fmla="*/ 1793329 w 2556144"/>
              <a:gd name="connsiteY2" fmla="*/ 3745461 h 3745461"/>
              <a:gd name="connsiteX3" fmla="*/ 0 w 2556144"/>
              <a:gd name="connsiteY3" fmla="*/ 3580706 h 3745461"/>
              <a:gd name="connsiteX4" fmla="*/ 1182770 w 2556144"/>
              <a:gd name="connsiteY4" fmla="*/ 0 h 3745461"/>
              <a:gd name="connsiteX0" fmla="*/ 810452 w 2556144"/>
              <a:gd name="connsiteY0" fmla="*/ 0 h 3786541"/>
              <a:gd name="connsiteX1" fmla="*/ 2556144 w 2556144"/>
              <a:gd name="connsiteY1" fmla="*/ 173122 h 3786541"/>
              <a:gd name="connsiteX2" fmla="*/ 1793329 w 2556144"/>
              <a:gd name="connsiteY2" fmla="*/ 3786541 h 3786541"/>
              <a:gd name="connsiteX3" fmla="*/ 0 w 2556144"/>
              <a:gd name="connsiteY3" fmla="*/ 3621786 h 3786541"/>
              <a:gd name="connsiteX4" fmla="*/ 810452 w 2556144"/>
              <a:gd name="connsiteY4" fmla="*/ 0 h 3786541"/>
              <a:gd name="connsiteX0" fmla="*/ 810452 w 2490881"/>
              <a:gd name="connsiteY0" fmla="*/ 0 h 3786541"/>
              <a:gd name="connsiteX1" fmla="*/ 2490881 w 2490881"/>
              <a:gd name="connsiteY1" fmla="*/ 479137 h 3786541"/>
              <a:gd name="connsiteX2" fmla="*/ 1793329 w 2490881"/>
              <a:gd name="connsiteY2" fmla="*/ 3786541 h 3786541"/>
              <a:gd name="connsiteX3" fmla="*/ 0 w 2490881"/>
              <a:gd name="connsiteY3" fmla="*/ 3621786 h 3786541"/>
              <a:gd name="connsiteX4" fmla="*/ 810452 w 2490881"/>
              <a:gd name="connsiteY4" fmla="*/ 0 h 3786541"/>
              <a:gd name="connsiteX0" fmla="*/ 750890 w 2490881"/>
              <a:gd name="connsiteY0" fmla="*/ 0 h 3470057"/>
              <a:gd name="connsiteX1" fmla="*/ 2490881 w 2490881"/>
              <a:gd name="connsiteY1" fmla="*/ 162653 h 3470057"/>
              <a:gd name="connsiteX2" fmla="*/ 1793329 w 2490881"/>
              <a:gd name="connsiteY2" fmla="*/ 3470057 h 3470057"/>
              <a:gd name="connsiteX3" fmla="*/ 0 w 2490881"/>
              <a:gd name="connsiteY3" fmla="*/ 3305302 h 3470057"/>
              <a:gd name="connsiteX4" fmla="*/ 750890 w 2490881"/>
              <a:gd name="connsiteY4" fmla="*/ 0 h 3470057"/>
              <a:gd name="connsiteX0" fmla="*/ 761393 w 2490881"/>
              <a:gd name="connsiteY0" fmla="*/ 0 h 3473996"/>
              <a:gd name="connsiteX1" fmla="*/ 2490881 w 2490881"/>
              <a:gd name="connsiteY1" fmla="*/ 166592 h 3473996"/>
              <a:gd name="connsiteX2" fmla="*/ 1793329 w 2490881"/>
              <a:gd name="connsiteY2" fmla="*/ 3473996 h 3473996"/>
              <a:gd name="connsiteX3" fmla="*/ 0 w 2490881"/>
              <a:gd name="connsiteY3" fmla="*/ 3309241 h 3473996"/>
              <a:gd name="connsiteX4" fmla="*/ 761393 w 2490881"/>
              <a:gd name="connsiteY4" fmla="*/ 0 h 3473996"/>
              <a:gd name="connsiteX0" fmla="*/ 756589 w 2486077"/>
              <a:gd name="connsiteY0" fmla="*/ 0 h 3473996"/>
              <a:gd name="connsiteX1" fmla="*/ 2486077 w 2486077"/>
              <a:gd name="connsiteY1" fmla="*/ 166592 h 3473996"/>
              <a:gd name="connsiteX2" fmla="*/ 1788525 w 2486077"/>
              <a:gd name="connsiteY2" fmla="*/ 3473996 h 3473996"/>
              <a:gd name="connsiteX3" fmla="*/ 0 w 2486077"/>
              <a:gd name="connsiteY3" fmla="*/ 3294834 h 3473996"/>
              <a:gd name="connsiteX4" fmla="*/ 756589 w 2486077"/>
              <a:gd name="connsiteY4" fmla="*/ 0 h 3473996"/>
              <a:gd name="connsiteX0" fmla="*/ 740384 w 2469872"/>
              <a:gd name="connsiteY0" fmla="*/ 0 h 3473996"/>
              <a:gd name="connsiteX1" fmla="*/ 2469872 w 2469872"/>
              <a:gd name="connsiteY1" fmla="*/ 166592 h 3473996"/>
              <a:gd name="connsiteX2" fmla="*/ 1772320 w 2469872"/>
              <a:gd name="connsiteY2" fmla="*/ 3473996 h 3473996"/>
              <a:gd name="connsiteX3" fmla="*/ 0 w 2469872"/>
              <a:gd name="connsiteY3" fmla="*/ 3301364 h 3473996"/>
              <a:gd name="connsiteX4" fmla="*/ 740384 w 2469872"/>
              <a:gd name="connsiteY4" fmla="*/ 0 h 3473996"/>
              <a:gd name="connsiteX0" fmla="*/ 740384 w 3180498"/>
              <a:gd name="connsiteY0" fmla="*/ 0 h 3473996"/>
              <a:gd name="connsiteX1" fmla="*/ 3180498 w 3180498"/>
              <a:gd name="connsiteY1" fmla="*/ 240494 h 3473996"/>
              <a:gd name="connsiteX2" fmla="*/ 1772320 w 3180498"/>
              <a:gd name="connsiteY2" fmla="*/ 3473996 h 3473996"/>
              <a:gd name="connsiteX3" fmla="*/ 0 w 3180498"/>
              <a:gd name="connsiteY3" fmla="*/ 3301364 h 3473996"/>
              <a:gd name="connsiteX4" fmla="*/ 740384 w 3180498"/>
              <a:gd name="connsiteY4" fmla="*/ 0 h 3473996"/>
              <a:gd name="connsiteX0" fmla="*/ 736813 w 3180498"/>
              <a:gd name="connsiteY0" fmla="*/ 0 h 3472657"/>
              <a:gd name="connsiteX1" fmla="*/ 3180498 w 3180498"/>
              <a:gd name="connsiteY1" fmla="*/ 239155 h 3472657"/>
              <a:gd name="connsiteX2" fmla="*/ 1772320 w 3180498"/>
              <a:gd name="connsiteY2" fmla="*/ 3472657 h 3472657"/>
              <a:gd name="connsiteX3" fmla="*/ 0 w 3180498"/>
              <a:gd name="connsiteY3" fmla="*/ 3300025 h 3472657"/>
              <a:gd name="connsiteX4" fmla="*/ 736813 w 3180498"/>
              <a:gd name="connsiteY4" fmla="*/ 0 h 3472657"/>
              <a:gd name="connsiteX0" fmla="*/ 736813 w 3187641"/>
              <a:gd name="connsiteY0" fmla="*/ 0 h 3472657"/>
              <a:gd name="connsiteX1" fmla="*/ 3187641 w 3187641"/>
              <a:gd name="connsiteY1" fmla="*/ 236478 h 3472657"/>
              <a:gd name="connsiteX2" fmla="*/ 1772320 w 3187641"/>
              <a:gd name="connsiteY2" fmla="*/ 3472657 h 3472657"/>
              <a:gd name="connsiteX3" fmla="*/ 0 w 3187641"/>
              <a:gd name="connsiteY3" fmla="*/ 3300025 h 3472657"/>
              <a:gd name="connsiteX4" fmla="*/ 736813 w 3187641"/>
              <a:gd name="connsiteY4" fmla="*/ 0 h 3472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87641" h="3472657">
                <a:moveTo>
                  <a:pt x="736813" y="0"/>
                </a:moveTo>
                <a:lnTo>
                  <a:pt x="3187641" y="236478"/>
                </a:lnTo>
                <a:lnTo>
                  <a:pt x="1772320" y="3472657"/>
                </a:lnTo>
                <a:lnTo>
                  <a:pt x="0" y="3300025"/>
                </a:lnTo>
                <a:lnTo>
                  <a:pt x="736813" y="0"/>
                </a:lnTo>
                <a:close/>
              </a:path>
            </a:pathLst>
          </a:custGeom>
          <a:gradFill flip="none" rotWithShape="1">
            <a:gsLst>
              <a:gs pos="98000">
                <a:srgbClr val="053264"/>
              </a:gs>
              <a:gs pos="51000">
                <a:srgbClr val="027FB5"/>
              </a:gs>
              <a:gs pos="0">
                <a:srgbClr val="00B9F2"/>
              </a:gs>
            </a:gsLst>
            <a:path path="circle">
              <a:fillToRect l="50000" t="50000" r="50000" b="50000"/>
            </a:path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3" name="Parallelogram 10"/>
          <p:cNvSpPr/>
          <p:nvPr/>
        </p:nvSpPr>
        <p:spPr bwMode="auto">
          <a:xfrm rot="5400000" flipV="1">
            <a:off x="5295901" y="-38098"/>
            <a:ext cx="1600198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gradFill flip="none" rotWithShape="1">
            <a:gsLst>
              <a:gs pos="100000">
                <a:srgbClr val="00B9F2"/>
              </a:gs>
              <a:gs pos="10000">
                <a:srgbClr val="053264"/>
              </a:gs>
            </a:gsLst>
            <a:lin ang="3780000" scaled="0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9008" y="2489995"/>
            <a:ext cx="6073985" cy="1878011"/>
          </a:xfrm>
          <a:prstGeom prst="rect">
            <a:avLst/>
          </a:prstGeom>
        </p:spPr>
      </p:pic>
      <p:sp>
        <p:nvSpPr>
          <p:cNvPr id="12" name="Parallelogram 10"/>
          <p:cNvSpPr/>
          <p:nvPr userDrawn="1"/>
        </p:nvSpPr>
        <p:spPr bwMode="auto">
          <a:xfrm rot="5400000" flipH="1">
            <a:off x="5320618" y="-642728"/>
            <a:ext cx="1555939" cy="12227867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  <a:gd name="connsiteX0" fmla="*/ 1085273 w 2777078"/>
              <a:gd name="connsiteY0" fmla="*/ 35863 h 12227861"/>
              <a:gd name="connsiteX1" fmla="*/ 2358932 w 2777078"/>
              <a:gd name="connsiteY1" fmla="*/ 0 h 12227861"/>
              <a:gd name="connsiteX2" fmla="*/ 2777078 w 2777078"/>
              <a:gd name="connsiteY2" fmla="*/ 12227861 h 12227861"/>
              <a:gd name="connsiteX3" fmla="*/ 0 w 2777078"/>
              <a:gd name="connsiteY3" fmla="*/ 12227861 h 12227861"/>
              <a:gd name="connsiteX4" fmla="*/ 1085273 w 2777078"/>
              <a:gd name="connsiteY4" fmla="*/ 35863 h 12227861"/>
              <a:gd name="connsiteX0" fmla="*/ 273578 w 1965383"/>
              <a:gd name="connsiteY0" fmla="*/ 35863 h 12245793"/>
              <a:gd name="connsiteX1" fmla="*/ 1547237 w 1965383"/>
              <a:gd name="connsiteY1" fmla="*/ 0 h 12245793"/>
              <a:gd name="connsiteX2" fmla="*/ 1965383 w 1965383"/>
              <a:gd name="connsiteY2" fmla="*/ 12227861 h 12245793"/>
              <a:gd name="connsiteX3" fmla="*/ 0 w 1965383"/>
              <a:gd name="connsiteY3" fmla="*/ 12245793 h 12245793"/>
              <a:gd name="connsiteX4" fmla="*/ 273578 w 1965383"/>
              <a:gd name="connsiteY4" fmla="*/ 35863 h 12245793"/>
              <a:gd name="connsiteX0" fmla="*/ 0 w 2257531"/>
              <a:gd name="connsiteY0" fmla="*/ 17934 h 12245793"/>
              <a:gd name="connsiteX1" fmla="*/ 1839385 w 2257531"/>
              <a:gd name="connsiteY1" fmla="*/ 0 h 12245793"/>
              <a:gd name="connsiteX2" fmla="*/ 2257531 w 2257531"/>
              <a:gd name="connsiteY2" fmla="*/ 12227861 h 12245793"/>
              <a:gd name="connsiteX3" fmla="*/ 292148 w 2257531"/>
              <a:gd name="connsiteY3" fmla="*/ 12245793 h 12245793"/>
              <a:gd name="connsiteX4" fmla="*/ 0 w 2257531"/>
              <a:gd name="connsiteY4" fmla="*/ 17934 h 12245793"/>
              <a:gd name="connsiteX0" fmla="*/ 0 w 2257531"/>
              <a:gd name="connsiteY0" fmla="*/ 17934 h 12245793"/>
              <a:gd name="connsiteX1" fmla="*/ 1445837 w 2257531"/>
              <a:gd name="connsiteY1" fmla="*/ 0 h 12245793"/>
              <a:gd name="connsiteX2" fmla="*/ 2257531 w 2257531"/>
              <a:gd name="connsiteY2" fmla="*/ 12227861 h 12245793"/>
              <a:gd name="connsiteX3" fmla="*/ 292148 w 2257531"/>
              <a:gd name="connsiteY3" fmla="*/ 12245793 h 12245793"/>
              <a:gd name="connsiteX4" fmla="*/ 0 w 2257531"/>
              <a:gd name="connsiteY4" fmla="*/ 17934 h 12245793"/>
              <a:gd name="connsiteX0" fmla="*/ 0 w 2134547"/>
              <a:gd name="connsiteY0" fmla="*/ 17934 h 12245793"/>
              <a:gd name="connsiteX1" fmla="*/ 1445837 w 2134547"/>
              <a:gd name="connsiteY1" fmla="*/ 0 h 12245793"/>
              <a:gd name="connsiteX2" fmla="*/ 2134547 w 2134547"/>
              <a:gd name="connsiteY2" fmla="*/ 12209931 h 12245793"/>
              <a:gd name="connsiteX3" fmla="*/ 292148 w 2134547"/>
              <a:gd name="connsiteY3" fmla="*/ 12245793 h 12245793"/>
              <a:gd name="connsiteX4" fmla="*/ 0 w 2134547"/>
              <a:gd name="connsiteY4" fmla="*/ 17934 h 12245793"/>
              <a:gd name="connsiteX0" fmla="*/ 0 w 2134547"/>
              <a:gd name="connsiteY0" fmla="*/ 17934 h 12227867"/>
              <a:gd name="connsiteX1" fmla="*/ 1445837 w 2134547"/>
              <a:gd name="connsiteY1" fmla="*/ 0 h 12227867"/>
              <a:gd name="connsiteX2" fmla="*/ 2134547 w 2134547"/>
              <a:gd name="connsiteY2" fmla="*/ 12209931 h 12227867"/>
              <a:gd name="connsiteX3" fmla="*/ 242953 w 2134547"/>
              <a:gd name="connsiteY3" fmla="*/ 12227867 h 12227867"/>
              <a:gd name="connsiteX4" fmla="*/ 0 w 2134547"/>
              <a:gd name="connsiteY4" fmla="*/ 17934 h 12227867"/>
              <a:gd name="connsiteX0" fmla="*/ 0 w 2134546"/>
              <a:gd name="connsiteY0" fmla="*/ 17934 h 12227867"/>
              <a:gd name="connsiteX1" fmla="*/ 1445837 w 2134546"/>
              <a:gd name="connsiteY1" fmla="*/ 0 h 12227867"/>
              <a:gd name="connsiteX2" fmla="*/ 2134546 w 2134546"/>
              <a:gd name="connsiteY2" fmla="*/ 12222126 h 12227867"/>
              <a:gd name="connsiteX3" fmla="*/ 242953 w 2134546"/>
              <a:gd name="connsiteY3" fmla="*/ 12227867 h 12227867"/>
              <a:gd name="connsiteX4" fmla="*/ 0 w 2134546"/>
              <a:gd name="connsiteY4" fmla="*/ 17934 h 12227867"/>
              <a:gd name="connsiteX0" fmla="*/ 0 w 2134546"/>
              <a:gd name="connsiteY0" fmla="*/ 17934 h 12227867"/>
              <a:gd name="connsiteX1" fmla="*/ 1445837 w 2134546"/>
              <a:gd name="connsiteY1" fmla="*/ 0 h 12227867"/>
              <a:gd name="connsiteX2" fmla="*/ 2134546 w 2134546"/>
              <a:gd name="connsiteY2" fmla="*/ 12222126 h 12227867"/>
              <a:gd name="connsiteX3" fmla="*/ 234590 w 2134546"/>
              <a:gd name="connsiteY3" fmla="*/ 12227867 h 12227867"/>
              <a:gd name="connsiteX4" fmla="*/ 0 w 2134546"/>
              <a:gd name="connsiteY4" fmla="*/ 17934 h 12227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34546" h="12227867">
                <a:moveTo>
                  <a:pt x="0" y="17934"/>
                </a:moveTo>
                <a:lnTo>
                  <a:pt x="1445837" y="0"/>
                </a:lnTo>
                <a:lnTo>
                  <a:pt x="2134546" y="12222126"/>
                </a:lnTo>
                <a:lnTo>
                  <a:pt x="234590" y="12227867"/>
                </a:lnTo>
                <a:lnTo>
                  <a:pt x="0" y="17934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6" name="Parallelogram 10"/>
          <p:cNvSpPr/>
          <p:nvPr userDrawn="1"/>
        </p:nvSpPr>
        <p:spPr bwMode="auto">
          <a:xfrm rot="5400000" flipH="1">
            <a:off x="4922486" y="-4888259"/>
            <a:ext cx="2364960" cy="12209928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  <a:gd name="connsiteX0" fmla="*/ 1085273 w 3244418"/>
              <a:gd name="connsiteY0" fmla="*/ 1 h 12191999"/>
              <a:gd name="connsiteX1" fmla="*/ 2777078 w 3244418"/>
              <a:gd name="connsiteY1" fmla="*/ 0 h 12191999"/>
              <a:gd name="connsiteX2" fmla="*/ 3244417 w 3244418"/>
              <a:gd name="connsiteY2" fmla="*/ 12191999 h 12191999"/>
              <a:gd name="connsiteX3" fmla="*/ 0 w 3244418"/>
              <a:gd name="connsiteY3" fmla="*/ 12191999 h 12191999"/>
              <a:gd name="connsiteX4" fmla="*/ 1085273 w 3244418"/>
              <a:gd name="connsiteY4" fmla="*/ 1 h 12191999"/>
              <a:gd name="connsiteX0" fmla="*/ 1085273 w 3244417"/>
              <a:gd name="connsiteY0" fmla="*/ 17930 h 12209928"/>
              <a:gd name="connsiteX1" fmla="*/ 2309739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  <a:gd name="connsiteX0" fmla="*/ 1085273 w 3244417"/>
              <a:gd name="connsiteY0" fmla="*/ 17930 h 12209928"/>
              <a:gd name="connsiteX1" fmla="*/ 2186755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44417" h="12209928">
                <a:moveTo>
                  <a:pt x="1085273" y="17930"/>
                </a:moveTo>
                <a:lnTo>
                  <a:pt x="2186755" y="0"/>
                </a:lnTo>
                <a:lnTo>
                  <a:pt x="3244417" y="12209928"/>
                </a:lnTo>
                <a:lnTo>
                  <a:pt x="0" y="12209928"/>
                </a:lnTo>
                <a:lnTo>
                  <a:pt x="1085273" y="17930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3" name="Parallelogram 10"/>
          <p:cNvSpPr/>
          <p:nvPr userDrawn="1"/>
        </p:nvSpPr>
        <p:spPr bwMode="auto">
          <a:xfrm rot="5400000" flipH="1">
            <a:off x="5083850" y="-5083848"/>
            <a:ext cx="2024302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9" name="Parallelogram 10"/>
          <p:cNvSpPr/>
          <p:nvPr userDrawn="1"/>
        </p:nvSpPr>
        <p:spPr bwMode="auto">
          <a:xfrm rot="16200000">
            <a:off x="4904554" y="-454481"/>
            <a:ext cx="2364960" cy="12209928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  <a:gd name="connsiteX0" fmla="*/ 1085273 w 3244418"/>
              <a:gd name="connsiteY0" fmla="*/ 1 h 12191999"/>
              <a:gd name="connsiteX1" fmla="*/ 2777078 w 3244418"/>
              <a:gd name="connsiteY1" fmla="*/ 0 h 12191999"/>
              <a:gd name="connsiteX2" fmla="*/ 3244417 w 3244418"/>
              <a:gd name="connsiteY2" fmla="*/ 12191999 h 12191999"/>
              <a:gd name="connsiteX3" fmla="*/ 0 w 3244418"/>
              <a:gd name="connsiteY3" fmla="*/ 12191999 h 12191999"/>
              <a:gd name="connsiteX4" fmla="*/ 1085273 w 3244418"/>
              <a:gd name="connsiteY4" fmla="*/ 1 h 12191999"/>
              <a:gd name="connsiteX0" fmla="*/ 1085273 w 3244417"/>
              <a:gd name="connsiteY0" fmla="*/ 17930 h 12209928"/>
              <a:gd name="connsiteX1" fmla="*/ 2309739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  <a:gd name="connsiteX0" fmla="*/ 1085273 w 3244417"/>
              <a:gd name="connsiteY0" fmla="*/ 17930 h 12209928"/>
              <a:gd name="connsiteX1" fmla="*/ 2186755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44417" h="12209928">
                <a:moveTo>
                  <a:pt x="1085273" y="17930"/>
                </a:moveTo>
                <a:lnTo>
                  <a:pt x="2186755" y="0"/>
                </a:lnTo>
                <a:lnTo>
                  <a:pt x="3244417" y="12209928"/>
                </a:lnTo>
                <a:lnTo>
                  <a:pt x="0" y="12209928"/>
                </a:lnTo>
                <a:lnTo>
                  <a:pt x="1085273" y="17930"/>
                </a:lnTo>
                <a:close/>
              </a:path>
            </a:pathLst>
          </a:custGeom>
          <a:solidFill>
            <a:schemeClr val="accent4">
              <a:alpha val="34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Parallelogram 10"/>
          <p:cNvSpPr/>
          <p:nvPr userDrawn="1"/>
        </p:nvSpPr>
        <p:spPr bwMode="auto">
          <a:xfrm rot="5400000" flipV="1">
            <a:off x="5083849" y="-268081"/>
            <a:ext cx="2024302" cy="12227861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26245688"/>
      </p:ext>
    </p:extLst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914400" y="1828800"/>
            <a:ext cx="10369296" cy="3429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DEFD86-78C4-084A-B0B5-04A7A3431B39}" type="datetime1">
              <a:rPr lang="en-US" smtClean="0"/>
              <a:t>1/31/20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2625" y="682625"/>
            <a:ext cx="10826496" cy="369332"/>
          </a:xfrm>
        </p:spPr>
        <p:txBody>
          <a:bodyPr/>
          <a:lstStyle>
            <a:lvl1pPr>
              <a:defRPr lang="en-US" sz="2400" b="1" kern="1200" spc="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82625" y="1097309"/>
            <a:ext cx="10826496" cy="246221"/>
          </a:xfrm>
        </p:spPr>
        <p:txBody>
          <a:bodyPr anchor="t" anchorCtr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4">
                    <a:lumMod val="40000"/>
                    <a:lumOff val="60000"/>
                  </a:schemeClr>
                </a:solidFill>
              </a:defRPr>
            </a:lvl1pPr>
            <a:lvl2pPr marL="0" indent="0">
              <a:buNone/>
              <a:defRPr sz="1400"/>
            </a:lvl2pPr>
            <a:lvl3pPr marL="0" indent="0">
              <a:buNone/>
              <a:defRPr sz="1400"/>
            </a:lvl3pPr>
            <a:lvl4pPr marL="0" indent="0">
              <a:buNone/>
              <a:defRPr sz="1400"/>
            </a:lvl4pPr>
            <a:lvl5pPr marL="0" indent="0">
              <a:buNone/>
              <a:defRPr sz="1400"/>
            </a:lvl5pPr>
          </a:lstStyle>
          <a:p>
            <a:pPr lvl="0"/>
            <a:r>
              <a:rPr lang="en-US" dirty="0"/>
              <a:t>Click to Edit Subtitle (optional)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>
          <a:xfrm>
            <a:off x="914400" y="1828804"/>
            <a:ext cx="10369296" cy="34274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5DF95B-0B80-6A4D-A813-6F9D9F38EBA2}" type="datetime1">
              <a:rPr lang="en-US" smtClean="0"/>
              <a:t>1/31/20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and Tagl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2625"/>
            <a:ext cx="10826496" cy="369332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" y="1828800"/>
            <a:ext cx="10369296" cy="3429000"/>
          </a:xfrm>
        </p:spPr>
        <p:txBody>
          <a:bodyPr/>
          <a:lstStyle>
            <a:lvl1pPr>
              <a:lnSpc>
                <a:spcPct val="100000"/>
              </a:lnSpc>
              <a:defRPr sz="2000"/>
            </a:lvl1pPr>
            <a:lvl2pPr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600"/>
            </a:lvl3pPr>
            <a:lvl4pPr>
              <a:defRPr sz="1400"/>
            </a:lvl4pPr>
            <a:lvl5pPr>
              <a:lnSpc>
                <a:spcPts val="1800"/>
              </a:lnSpc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87263" y="6177085"/>
            <a:ext cx="10826495" cy="215444"/>
          </a:xfrm>
        </p:spPr>
        <p:txBody>
          <a:bodyPr anchor="b">
            <a:spAutoFit/>
          </a:bodyPr>
          <a:lstStyle>
            <a:lvl1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65000"/>
                </a:schemeClr>
              </a:buClr>
              <a:buSzPts val="1100"/>
              <a:buFont typeface="Arial"/>
              <a:buNone/>
              <a:tabLst/>
              <a:defRPr lang="en-US" sz="1400" b="0" i="1" kern="1200" baseline="0" dirty="0" smtClean="0">
                <a:solidFill>
                  <a:schemeClr val="tx2"/>
                </a:solidFill>
                <a:latin typeface="+mn-lt"/>
                <a:ea typeface="+mn-ea"/>
                <a:cs typeface="Arial"/>
              </a:defRPr>
            </a:lvl1pPr>
          </a:lstStyle>
          <a:p>
            <a:pPr lvl="0"/>
            <a:r>
              <a:rPr lang="en-US" dirty="0"/>
              <a:t>Click to Edit Tagline (optional)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5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E55AC9-5819-304B-AB8A-EC561A98EE59}" type="datetime1">
              <a:rPr lang="en-US" smtClean="0"/>
              <a:t>1/31/20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Content and Tagl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2625"/>
            <a:ext cx="10826496" cy="369332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1"/>
          <p:cNvSpPr>
            <a:spLocks noGrp="1"/>
          </p:cNvSpPr>
          <p:nvPr>
            <p:ph sz="quarter" idx="18"/>
          </p:nvPr>
        </p:nvSpPr>
        <p:spPr>
          <a:xfrm>
            <a:off x="914400" y="1828800"/>
            <a:ext cx="10369296" cy="3429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776409" y="1514615"/>
            <a:ext cx="1219201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685800" y="1097309"/>
            <a:ext cx="10826496" cy="246221"/>
          </a:xfrm>
        </p:spPr>
        <p:txBody>
          <a:bodyPr vert="horz" wrap="square" lIns="0" tIns="0" rIns="0" bIns="0" rtlCol="0" anchor="t">
            <a:sp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en-US" sz="1600" b="1" kern="1200" dirty="0" smtClean="0">
                <a:solidFill>
                  <a:srgbClr val="94E6FF"/>
                </a:solidFill>
                <a:latin typeface="+mj-lt"/>
                <a:ea typeface="+mj-ea"/>
                <a:cs typeface="Arial"/>
              </a:defRPr>
            </a:lvl1pPr>
            <a:lvl2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2pPr>
            <a:lvl3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3pPr>
            <a:lvl4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4pPr>
            <a:lvl5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5pPr>
          </a:lstStyle>
          <a:p>
            <a:pPr lvl="0"/>
            <a:r>
              <a:rPr lang="en-US" dirty="0"/>
              <a:t>Click to Edit Subtitle (optional)</a:t>
            </a:r>
          </a:p>
        </p:txBody>
      </p:sp>
      <p:sp>
        <p:nvSpPr>
          <p:cNvPr id="12" name="Text Placeholder 25"/>
          <p:cNvSpPr>
            <a:spLocks noGrp="1"/>
          </p:cNvSpPr>
          <p:nvPr>
            <p:ph type="body" sz="quarter" idx="20" hasCustomPrompt="1"/>
          </p:nvPr>
        </p:nvSpPr>
        <p:spPr>
          <a:xfrm>
            <a:off x="685800" y="6185356"/>
            <a:ext cx="10826496" cy="215444"/>
          </a:xfrm>
        </p:spPr>
        <p:txBody>
          <a:bodyPr anchor="b">
            <a:spAutoFit/>
          </a:bodyPr>
          <a:lstStyle>
            <a:lvl1pPr marL="0" indent="0" algn="r">
              <a:spcBef>
                <a:spcPts val="0"/>
              </a:spcBef>
              <a:spcAft>
                <a:spcPts val="0"/>
              </a:spcAft>
              <a:buNone/>
              <a:defRPr sz="1400" b="0" i="1" baseline="0">
                <a:solidFill>
                  <a:schemeClr val="tx2"/>
                </a:solidFill>
              </a:defRPr>
            </a:lvl1pPr>
            <a:lvl2pPr marL="0" indent="0" algn="r">
              <a:buNone/>
              <a:defRPr sz="1600"/>
            </a:lvl2pPr>
            <a:lvl3pPr marL="0" indent="0" algn="r">
              <a:buNone/>
              <a:defRPr sz="1600"/>
            </a:lvl3pPr>
            <a:lvl4pPr marL="0" indent="0" algn="r">
              <a:buNone/>
              <a:defRPr sz="1600"/>
            </a:lvl4pPr>
            <a:lvl5pPr marL="0" indent="0" algn="r">
              <a:buNone/>
              <a:defRPr sz="1600"/>
            </a:lvl5pPr>
          </a:lstStyle>
          <a:p>
            <a:pPr lvl="0"/>
            <a:r>
              <a:rPr lang="en-US" dirty="0"/>
              <a:t>Click to Edit Tagline (optional)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776409" y="1514615"/>
            <a:ext cx="1219201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74F111-1245-FB4C-ACB7-129F68E66232}" type="datetime1">
              <a:rPr lang="en-US" smtClean="0"/>
              <a:t>1/31/20</a:t>
            </a:fld>
            <a:endParaRPr lang="en-US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473994"/>
      </p:ext>
    </p:extLst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0C21C6-642C-6F4C-B53C-06F3F35CEF14}" type="datetime1">
              <a:rPr lang="en-US" smtClean="0"/>
              <a:t>1/31/20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without Graphic (center justifi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0E3BE2-FFFE-0B46-AE5A-CBB4C5FEC6FC}" type="datetime1">
              <a:rPr lang="en-US" smtClean="0"/>
              <a:t>1/31/20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61994C-B8B3-A740-949B-C8D716F26A7F}" type="datetime1">
              <a:rPr lang="en-US" smtClean="0"/>
              <a:t>1/31/20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bg>
      <p:bgPr>
        <a:gradFill flip="none" rotWithShape="1">
          <a:gsLst>
            <a:gs pos="0">
              <a:srgbClr val="0078C3"/>
            </a:gs>
            <a:gs pos="100000">
              <a:srgbClr val="0A1446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rallelogram 10"/>
          <p:cNvSpPr/>
          <p:nvPr/>
        </p:nvSpPr>
        <p:spPr bwMode="auto">
          <a:xfrm flipV="1">
            <a:off x="8866909" y="0"/>
            <a:ext cx="3325091" cy="6865698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7956" h="6865697">
                <a:moveTo>
                  <a:pt x="0" y="0"/>
                </a:moveTo>
                <a:lnTo>
                  <a:pt x="5497956" y="0"/>
                </a:lnTo>
                <a:lnTo>
                  <a:pt x="5497956" y="6858000"/>
                </a:lnTo>
                <a:lnTo>
                  <a:pt x="2747818" y="686569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Parallelogram 10"/>
          <p:cNvSpPr/>
          <p:nvPr/>
        </p:nvSpPr>
        <p:spPr bwMode="auto">
          <a:xfrm rot="5400000" flipH="1">
            <a:off x="5083849" y="-5083848"/>
            <a:ext cx="2024302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2" name="Parallelogram 10"/>
          <p:cNvSpPr/>
          <p:nvPr/>
        </p:nvSpPr>
        <p:spPr bwMode="auto">
          <a:xfrm rot="16200000" flipH="1" flipV="1">
            <a:off x="5083850" y="-250150"/>
            <a:ext cx="2024302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4401" y="3512743"/>
            <a:ext cx="8221903" cy="338554"/>
          </a:xfrm>
          <a:noFill/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Presenter(s)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4400" y="2732670"/>
            <a:ext cx="8683723" cy="738664"/>
          </a:xfrm>
        </p:spPr>
        <p:txBody>
          <a:bodyPr wrap="square" anchor="b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en-US" sz="4800" b="1" i="0" kern="1200" cap="none" baseline="0">
                <a:solidFill>
                  <a:schemeClr val="tx1"/>
                </a:solidFill>
                <a:effectLst/>
                <a:latin typeface="+mj-lt"/>
                <a:ea typeface="+mj-ea"/>
                <a:cs typeface="Arial"/>
              </a:defRPr>
            </a:lvl1pPr>
          </a:lstStyle>
          <a:p>
            <a:r>
              <a:rPr kumimoji="0" lang="en-US" dirty="0"/>
              <a:t>Click to Edit Section Title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17F20F-8413-1548-BF61-558511100DB7}" type="datetime1">
              <a:rPr lang="en-US" smtClean="0"/>
              <a:t>1/31/20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48560"/>
      </p:ext>
    </p:extLst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95000">
              <a:srgbClr val="053264"/>
            </a:gs>
            <a:gs pos="0">
              <a:srgbClr val="00B9F2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0" y="682625"/>
            <a:ext cx="10826496" cy="369332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828800"/>
            <a:ext cx="10361957" cy="3429000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E7E69C-4D79-BB49-9350-1FEE210EB4F7}" type="datetime1">
              <a:rPr lang="en-US" smtClean="0"/>
              <a:t>1/31/20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6800" r:id="rId1"/>
    <p:sldLayoutId id="2147486801" r:id="rId2"/>
    <p:sldLayoutId id="2147486802" r:id="rId3"/>
    <p:sldLayoutId id="2147486803" r:id="rId4"/>
    <p:sldLayoutId id="2147486804" r:id="rId5"/>
    <p:sldLayoutId id="2147486805" r:id="rId6"/>
    <p:sldLayoutId id="2147486806" r:id="rId7"/>
    <p:sldLayoutId id="2147486807" r:id="rId8"/>
    <p:sldLayoutId id="2147486808" r:id="rId9"/>
    <p:sldLayoutId id="2147486809" r:id="rId10"/>
    <p:sldLayoutId id="2147486810" r:id="rId11"/>
    <p:sldLayoutId id="2147486811" r:id="rId12"/>
    <p:sldLayoutId id="2147486812" r:id="rId13"/>
    <p:sldLayoutId id="2147486816" r:id="rId14"/>
  </p:sldLayoutIdLst>
  <p:transition spd="med">
    <p:fade/>
  </p:transition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400" b="1" kern="1200">
          <a:solidFill>
            <a:schemeClr val="tx1"/>
          </a:solidFill>
          <a:latin typeface="+mj-lt"/>
          <a:ea typeface="+mj-ea"/>
          <a:cs typeface="Arial"/>
        </a:defRPr>
      </a:lvl1pPr>
    </p:titleStyle>
    <p:bodyStyle>
      <a:lvl1pPr marL="176213" indent="-176213" algn="l" defTabSz="457200" rtl="0" eaLnBrk="1" latinLnBrk="0" hangingPunct="1">
        <a:lnSpc>
          <a:spcPct val="100000"/>
        </a:lnSpc>
        <a:spcBef>
          <a:spcPts val="30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Arial"/>
        <a:buChar char="•"/>
        <a:defRPr sz="2000" b="1" kern="1200">
          <a:solidFill>
            <a:schemeClr val="tx1"/>
          </a:solidFill>
          <a:latin typeface="+mn-lt"/>
          <a:ea typeface="+mn-ea"/>
          <a:cs typeface="Arial"/>
        </a:defRPr>
      </a:lvl1pPr>
      <a:lvl2pPr marL="457200" indent="-173736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800" b="1" kern="1200">
          <a:solidFill>
            <a:schemeClr val="tx1"/>
          </a:solidFill>
          <a:latin typeface="+mn-lt"/>
          <a:ea typeface="+mn-ea"/>
          <a:cs typeface="Arial"/>
        </a:defRPr>
      </a:lvl2pPr>
      <a:lvl3pPr marL="795528" indent="-173736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600" b="1" kern="1200">
          <a:solidFill>
            <a:schemeClr val="tx1"/>
          </a:solidFill>
          <a:latin typeface="+mn-lt"/>
          <a:ea typeface="+mn-ea"/>
          <a:cs typeface="Arial"/>
        </a:defRPr>
      </a:lvl3pPr>
      <a:lvl4pPr marL="1216152" indent="-173736" algn="l" defTabSz="457200" rtl="0" eaLnBrk="1" latinLnBrk="0" hangingPunct="1">
        <a:lnSpc>
          <a:spcPts val="18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400" b="1" kern="1200">
          <a:solidFill>
            <a:schemeClr val="tx1"/>
          </a:solidFill>
          <a:latin typeface="+mn-lt"/>
          <a:ea typeface="+mn-ea"/>
          <a:cs typeface="Arial"/>
        </a:defRPr>
      </a:lvl4pPr>
      <a:lvl5pPr marL="1546225" indent="-176213" algn="l" defTabSz="457200" rtl="0" eaLnBrk="1" latinLnBrk="0" hangingPunct="1">
        <a:lnSpc>
          <a:spcPts val="19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lang="en-US" sz="1400" b="1" kern="1200" dirty="0">
          <a:solidFill>
            <a:schemeClr val="tx1"/>
          </a:solidFill>
          <a:latin typeface="+mn-lt"/>
          <a:ea typeface="+mn-ea"/>
          <a:cs typeface="Arial"/>
        </a:defRPr>
      </a:lvl5pPr>
      <a:lvl6pPr marL="1773238" indent="-177800" algn="l" defTabSz="401638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tabLst>
          <a:tab pos="1484313" algn="l"/>
        </a:tabLst>
        <a:defRPr sz="1400" b="1" kern="1200">
          <a:solidFill>
            <a:schemeClr val="tx1"/>
          </a:solidFill>
          <a:latin typeface="Arial"/>
          <a:ea typeface="+mn-ea"/>
          <a:cs typeface="Arial"/>
        </a:defRPr>
      </a:lvl6pPr>
      <a:lvl7pPr marL="2062163" indent="-176213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7pPr>
      <a:lvl8pPr marL="2286000" indent="-173038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8pPr>
      <a:lvl9pPr marL="2452688" indent="-163513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3.png"/><Relationship Id="rId18" Type="http://schemas.openxmlformats.org/officeDocument/2006/relationships/image" Target="../media/image16.png"/><Relationship Id="rId3" Type="http://schemas.openxmlformats.org/officeDocument/2006/relationships/image" Target="../media/image4.png"/><Relationship Id="rId21" Type="http://schemas.openxmlformats.org/officeDocument/2006/relationships/image" Target="../media/image18.emf"/><Relationship Id="rId7" Type="http://schemas.openxmlformats.org/officeDocument/2006/relationships/image" Target="../media/image8.png"/><Relationship Id="rId12" Type="http://schemas.openxmlformats.org/officeDocument/2006/relationships/image" Target="../media/image12.png"/><Relationship Id="rId17" Type="http://schemas.microsoft.com/office/2007/relationships/hdphoto" Target="../media/hdphoto3.wdp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5.png"/><Relationship Id="rId20" Type="http://schemas.microsoft.com/office/2007/relationships/hdphoto" Target="../media/hdphoto4.wdp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microsoft.com/office/2007/relationships/hdphoto" Target="../media/hdphoto1.wdp"/><Relationship Id="rId5" Type="http://schemas.openxmlformats.org/officeDocument/2006/relationships/image" Target="../media/image6.png"/><Relationship Id="rId15" Type="http://schemas.microsoft.com/office/2007/relationships/hdphoto" Target="../media/hdphoto2.wdp"/><Relationship Id="rId10" Type="http://schemas.openxmlformats.org/officeDocument/2006/relationships/image" Target="../media/image11.png"/><Relationship Id="rId19" Type="http://schemas.openxmlformats.org/officeDocument/2006/relationships/image" Target="../media/image17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4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20.png"/><Relationship Id="rId7" Type="http://schemas.openxmlformats.org/officeDocument/2006/relationships/image" Target="../media/image3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21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20.png"/><Relationship Id="rId7" Type="http://schemas.openxmlformats.org/officeDocument/2006/relationships/image" Target="../media/image39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21.png"/><Relationship Id="rId10" Type="http://schemas.openxmlformats.org/officeDocument/2006/relationships/image" Target="../media/image42.gif"/><Relationship Id="rId4" Type="http://schemas.openxmlformats.org/officeDocument/2006/relationships/image" Target="../media/image7.png"/><Relationship Id="rId9" Type="http://schemas.openxmlformats.org/officeDocument/2006/relationships/image" Target="../media/image4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4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21.pn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4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21.pn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2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6.png"/><Relationship Id="rId4" Type="http://schemas.openxmlformats.org/officeDocument/2006/relationships/image" Target="../media/image23.png"/><Relationship Id="rId9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gif"/><Relationship Id="rId5" Type="http://schemas.openxmlformats.org/officeDocument/2006/relationships/image" Target="../media/image21.png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7.png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19.png"/><Relationship Id="rId7" Type="http://schemas.openxmlformats.org/officeDocument/2006/relationships/hyperlink" Target="https://gd3d.esri.com/portal/apps/MapJournal/index.html?appid=6849057c78e84c18984775ce87ceeddd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7.png"/><Relationship Id="rId10" Type="http://schemas.openxmlformats.org/officeDocument/2006/relationships/image" Target="../media/image49.png"/><Relationship Id="rId4" Type="http://schemas.openxmlformats.org/officeDocument/2006/relationships/image" Target="../media/image20.png"/><Relationship Id="rId9" Type="http://schemas.openxmlformats.org/officeDocument/2006/relationships/hyperlink" Target="https://www.arcgis.com/apps/MapJournal/index.html?appid=e0ad318ea7ca4ad2a0a29286fd9685f3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7.png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7.png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7.png"/><Relationship Id="rId4" Type="http://schemas.openxmlformats.org/officeDocument/2006/relationships/image" Target="../media/image20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2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6.png"/><Relationship Id="rId4" Type="http://schemas.openxmlformats.org/officeDocument/2006/relationships/image" Target="../media/image23.png"/><Relationship Id="rId9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5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21.png"/><Relationship Id="rId4" Type="http://schemas.openxmlformats.org/officeDocument/2006/relationships/image" Target="../media/image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21.png"/><Relationship Id="rId4" Type="http://schemas.openxmlformats.org/officeDocument/2006/relationships/image" Target="../media/image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7.png"/><Relationship Id="rId4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21.png"/><Relationship Id="rId4" Type="http://schemas.openxmlformats.org/officeDocument/2006/relationships/image" Target="../media/image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21.png"/><Relationship Id="rId4" Type="http://schemas.openxmlformats.org/officeDocument/2006/relationships/image" Target="../media/image7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20.png"/><Relationship Id="rId7" Type="http://schemas.openxmlformats.org/officeDocument/2006/relationships/image" Target="../media/image5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21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2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6.png"/><Relationship Id="rId4" Type="http://schemas.openxmlformats.org/officeDocument/2006/relationships/image" Target="../media/image23.png"/><Relationship Id="rId9" Type="http://schemas.openxmlformats.org/officeDocument/2006/relationships/image" Target="../media/image2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57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21.png"/><Relationship Id="rId4" Type="http://schemas.openxmlformats.org/officeDocument/2006/relationships/image" Target="../media/image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59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21.png"/><Relationship Id="rId4" Type="http://schemas.openxmlformats.org/officeDocument/2006/relationships/image" Target="../media/image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6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21.png"/><Relationship Id="rId4" Type="http://schemas.openxmlformats.org/officeDocument/2006/relationships/image" Target="../media/image7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70.png"/><Relationship Id="rId3" Type="http://schemas.openxmlformats.org/officeDocument/2006/relationships/image" Target="../media/image62.png"/><Relationship Id="rId7" Type="http://schemas.openxmlformats.org/officeDocument/2006/relationships/image" Target="../media/image65.png"/><Relationship Id="rId12" Type="http://schemas.openxmlformats.org/officeDocument/2006/relationships/image" Target="../media/image69.sv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73.tif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4.png"/><Relationship Id="rId11" Type="http://schemas.openxmlformats.org/officeDocument/2006/relationships/image" Target="../media/image68.png"/><Relationship Id="rId5" Type="http://schemas.openxmlformats.org/officeDocument/2006/relationships/image" Target="../media/image63.png"/><Relationship Id="rId15" Type="http://schemas.openxmlformats.org/officeDocument/2006/relationships/image" Target="../media/image72.png"/><Relationship Id="rId10" Type="http://schemas.openxmlformats.org/officeDocument/2006/relationships/image" Target="../media/image67.png"/><Relationship Id="rId4" Type="http://schemas.openxmlformats.org/officeDocument/2006/relationships/image" Target="../media/image20.png"/><Relationship Id="rId9" Type="http://schemas.openxmlformats.org/officeDocument/2006/relationships/image" Target="../media/image66.png"/><Relationship Id="rId14" Type="http://schemas.openxmlformats.org/officeDocument/2006/relationships/image" Target="../media/image71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3.png"/><Relationship Id="rId18" Type="http://schemas.openxmlformats.org/officeDocument/2006/relationships/image" Target="../media/image16.png"/><Relationship Id="rId3" Type="http://schemas.openxmlformats.org/officeDocument/2006/relationships/image" Target="../media/image4.png"/><Relationship Id="rId21" Type="http://schemas.openxmlformats.org/officeDocument/2006/relationships/image" Target="../media/image3.png"/><Relationship Id="rId7" Type="http://schemas.openxmlformats.org/officeDocument/2006/relationships/image" Target="../media/image8.png"/><Relationship Id="rId12" Type="http://schemas.openxmlformats.org/officeDocument/2006/relationships/image" Target="../media/image12.png"/><Relationship Id="rId17" Type="http://schemas.microsoft.com/office/2007/relationships/hdphoto" Target="../media/hdphoto3.wdp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15.png"/><Relationship Id="rId20" Type="http://schemas.microsoft.com/office/2007/relationships/hdphoto" Target="../media/hdphoto4.wdp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microsoft.com/office/2007/relationships/hdphoto" Target="../media/hdphoto1.wdp"/><Relationship Id="rId5" Type="http://schemas.openxmlformats.org/officeDocument/2006/relationships/image" Target="../media/image6.png"/><Relationship Id="rId15" Type="http://schemas.microsoft.com/office/2007/relationships/hdphoto" Target="../media/hdphoto2.wdp"/><Relationship Id="rId10" Type="http://schemas.openxmlformats.org/officeDocument/2006/relationships/image" Target="../media/image11.png"/><Relationship Id="rId19" Type="http://schemas.openxmlformats.org/officeDocument/2006/relationships/image" Target="../media/image17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7.png"/><Relationship Id="rId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7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1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9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1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3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gif"/><Relationship Id="rId5" Type="http://schemas.openxmlformats.org/officeDocument/2006/relationships/image" Target="../media/image21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3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21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gif"/><Relationship Id="rId5" Type="http://schemas.openxmlformats.org/officeDocument/2006/relationships/image" Target="../media/image21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CC6AC9D-2BAC-BC42-AA7A-2A0B7F68998C}"/>
              </a:ext>
            </a:extLst>
          </p:cNvPr>
          <p:cNvGrpSpPr/>
          <p:nvPr/>
        </p:nvGrpSpPr>
        <p:grpSpPr>
          <a:xfrm>
            <a:off x="-7430" y="-902380"/>
            <a:ext cx="12206857" cy="8210642"/>
            <a:chOff x="-7430" y="-902380"/>
            <a:chExt cx="12206857" cy="8210642"/>
          </a:xfrm>
        </p:grpSpPr>
        <p:sp>
          <p:nvSpPr>
            <p:cNvPr id="55" name="shading (lower right)">
              <a:extLst>
                <a:ext uri="{FF2B5EF4-FFF2-40B4-BE49-F238E27FC236}">
                  <a16:creationId xmlns:a16="http://schemas.microsoft.com/office/drawing/2014/main" id="{B7CE33D6-E965-2C43-8415-333AE71E734B}"/>
                </a:ext>
              </a:extLst>
            </p:cNvPr>
            <p:cNvSpPr/>
            <p:nvPr/>
          </p:nvSpPr>
          <p:spPr bwMode="auto">
            <a:xfrm>
              <a:off x="0" y="-15486"/>
              <a:ext cx="12199427" cy="6888971"/>
            </a:xfrm>
            <a:prstGeom prst="rect">
              <a:avLst/>
            </a:prstGeom>
            <a:gradFill flip="none" rotWithShape="1">
              <a:gsLst>
                <a:gs pos="100000">
                  <a:srgbClr val="69CAFA"/>
                </a:gs>
                <a:gs pos="75000">
                  <a:srgbClr val="1B83D3"/>
                </a:gs>
                <a:gs pos="55000">
                  <a:srgbClr val="095FB4"/>
                </a:gs>
                <a:gs pos="1000">
                  <a:srgbClr val="113684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4092E26F-36E6-3B47-9C41-0EEFECDE3E53}"/>
                </a:ext>
              </a:extLst>
            </p:cNvPr>
            <p:cNvGrpSpPr/>
            <p:nvPr/>
          </p:nvGrpSpPr>
          <p:grpSpPr>
            <a:xfrm>
              <a:off x="-7430" y="-902380"/>
              <a:ext cx="12199430" cy="7894181"/>
              <a:chOff x="-7429" y="-910130"/>
              <a:chExt cx="12199430" cy="7894181"/>
            </a:xfrm>
          </p:grpSpPr>
          <p:pic>
            <p:nvPicPr>
              <p:cNvPr id="82" name="Picture 81">
                <a:extLst>
                  <a:ext uri="{FF2B5EF4-FFF2-40B4-BE49-F238E27FC236}">
                    <a16:creationId xmlns:a16="http://schemas.microsoft.com/office/drawing/2014/main" id="{0D143473-945A-B54D-B237-1BE6FA9A6FA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screen">
                <a:alphaModFix amt="67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-4129" t="-28915"/>
              <a:stretch/>
            </p:blipFill>
            <p:spPr>
              <a:xfrm>
                <a:off x="9152503" y="5347770"/>
                <a:ext cx="3039498" cy="1540150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268D3B90-ACE7-1642-9924-CB721D581A8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screen">
                <a:alphaModFix amt="67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t="-20204"/>
              <a:stretch/>
            </p:blipFill>
            <p:spPr>
              <a:xfrm>
                <a:off x="-7429" y="5029200"/>
                <a:ext cx="8849755" cy="1849829"/>
              </a:xfrm>
              <a:prstGeom prst="rect">
                <a:avLst/>
              </a:prstGeom>
            </p:spPr>
          </p:pic>
          <p:grpSp>
            <p:nvGrpSpPr>
              <p:cNvPr id="98" name="Group 97">
                <a:extLst>
                  <a:ext uri="{FF2B5EF4-FFF2-40B4-BE49-F238E27FC236}">
                    <a16:creationId xmlns:a16="http://schemas.microsoft.com/office/drawing/2014/main" id="{2D29A05C-641B-6249-8F0D-2EE70D77444B}"/>
                  </a:ext>
                </a:extLst>
              </p:cNvPr>
              <p:cNvGrpSpPr/>
              <p:nvPr/>
            </p:nvGrpSpPr>
            <p:grpSpPr>
              <a:xfrm>
                <a:off x="7090158" y="5312474"/>
                <a:ext cx="967265" cy="626661"/>
                <a:chOff x="10651311" y="-22363"/>
                <a:chExt cx="1060058" cy="733563"/>
              </a:xfrm>
            </p:grpSpPr>
            <p:grpSp>
              <p:nvGrpSpPr>
                <p:cNvPr id="94" name="Group 93">
                  <a:extLst>
                    <a:ext uri="{FF2B5EF4-FFF2-40B4-BE49-F238E27FC236}">
                      <a16:creationId xmlns:a16="http://schemas.microsoft.com/office/drawing/2014/main" id="{B6727235-4E3E-044E-BA3A-1536A301E77B}"/>
                    </a:ext>
                  </a:extLst>
                </p:cNvPr>
                <p:cNvGrpSpPr/>
                <p:nvPr/>
              </p:nvGrpSpPr>
              <p:grpSpPr>
                <a:xfrm>
                  <a:off x="10651311" y="-22363"/>
                  <a:ext cx="309805" cy="361912"/>
                  <a:chOff x="8261157" y="1101314"/>
                  <a:chExt cx="309805" cy="361912"/>
                </a:xfrm>
              </p:grpSpPr>
              <p:pic>
                <p:nvPicPr>
                  <p:cNvPr id="95" name="Picture 94">
                    <a:extLst>
                      <a:ext uri="{FF2B5EF4-FFF2-40B4-BE49-F238E27FC236}">
                        <a16:creationId xmlns:a16="http://schemas.microsoft.com/office/drawing/2014/main" id="{6B369537-AC87-3A4E-9BD7-DA13C785725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432722" y="1314553"/>
                    <a:ext cx="138240" cy="148673"/>
                  </a:xfrm>
                  <a:prstGeom prst="rect">
                    <a:avLst/>
                  </a:prstGeom>
                </p:spPr>
              </p:pic>
              <p:pic>
                <p:nvPicPr>
                  <p:cNvPr id="96" name="Picture 95">
                    <a:extLst>
                      <a:ext uri="{FF2B5EF4-FFF2-40B4-BE49-F238E27FC236}">
                        <a16:creationId xmlns:a16="http://schemas.microsoft.com/office/drawing/2014/main" id="{CC7783E2-2385-E349-83BB-DB3BEC25CB9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261157" y="1101314"/>
                    <a:ext cx="85024" cy="9144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97" name="Picture 96">
                  <a:extLst>
                    <a:ext uri="{FF2B5EF4-FFF2-40B4-BE49-F238E27FC236}">
                      <a16:creationId xmlns:a16="http://schemas.microsoft.com/office/drawing/2014/main" id="{984D2B8A-2CD3-B54B-95D1-4100696FC6C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645762" y="640642"/>
                  <a:ext cx="65607" cy="70558"/>
                </a:xfrm>
                <a:prstGeom prst="rect">
                  <a:avLst/>
                </a:prstGeom>
              </p:spPr>
            </p:pic>
          </p:grp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B41BD14A-D59F-324D-85F9-266B3C5BCE84}"/>
                  </a:ext>
                </a:extLst>
              </p:cNvPr>
              <p:cNvGrpSpPr/>
              <p:nvPr/>
            </p:nvGrpSpPr>
            <p:grpSpPr>
              <a:xfrm>
                <a:off x="11355303" y="4357338"/>
                <a:ext cx="359671" cy="469374"/>
                <a:chOff x="11355303" y="4357338"/>
                <a:chExt cx="359671" cy="469374"/>
              </a:xfrm>
            </p:grpSpPr>
            <p:pic>
              <p:nvPicPr>
                <p:cNvPr id="102" name="Picture 101">
                  <a:extLst>
                    <a:ext uri="{FF2B5EF4-FFF2-40B4-BE49-F238E27FC236}">
                      <a16:creationId xmlns:a16="http://schemas.microsoft.com/office/drawing/2014/main" id="{1755267C-2DEF-B643-B4F6-EE1F0E7308C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588835" y="4490087"/>
                  <a:ext cx="126139" cy="127007"/>
                </a:xfrm>
                <a:prstGeom prst="rect">
                  <a:avLst/>
                </a:prstGeom>
              </p:spPr>
            </p:pic>
            <p:pic>
              <p:nvPicPr>
                <p:cNvPr id="103" name="Picture 102">
                  <a:extLst>
                    <a:ext uri="{FF2B5EF4-FFF2-40B4-BE49-F238E27FC236}">
                      <a16:creationId xmlns:a16="http://schemas.microsoft.com/office/drawing/2014/main" id="{C958DF2F-220D-6747-9F67-BFBC3AC0E49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437471" y="4357338"/>
                  <a:ext cx="77581" cy="78114"/>
                </a:xfrm>
                <a:prstGeom prst="rect">
                  <a:avLst/>
                </a:prstGeom>
              </p:spPr>
            </p:pic>
            <p:pic>
              <p:nvPicPr>
                <p:cNvPr id="101" name="Picture 100">
                  <a:extLst>
                    <a:ext uri="{FF2B5EF4-FFF2-40B4-BE49-F238E27FC236}">
                      <a16:creationId xmlns:a16="http://schemas.microsoft.com/office/drawing/2014/main" id="{168BC168-0955-F34A-899B-EBF7D9A9A43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355303" y="4766436"/>
                  <a:ext cx="59864" cy="60276"/>
                </a:xfrm>
                <a:prstGeom prst="rect">
                  <a:avLst/>
                </a:prstGeom>
              </p:spPr>
            </p:pic>
          </p:grpSp>
          <p:grpSp>
            <p:nvGrpSpPr>
              <p:cNvPr id="104" name="Group 103">
                <a:extLst>
                  <a:ext uri="{FF2B5EF4-FFF2-40B4-BE49-F238E27FC236}">
                    <a16:creationId xmlns:a16="http://schemas.microsoft.com/office/drawing/2014/main" id="{F4B095B6-CD94-C240-AE4D-A7881986F32C}"/>
                  </a:ext>
                </a:extLst>
              </p:cNvPr>
              <p:cNvGrpSpPr/>
              <p:nvPr/>
            </p:nvGrpSpPr>
            <p:grpSpPr>
              <a:xfrm>
                <a:off x="3411853" y="6193446"/>
                <a:ext cx="954183" cy="422934"/>
                <a:chOff x="10809713" y="113601"/>
                <a:chExt cx="1045721" cy="495083"/>
              </a:xfrm>
            </p:grpSpPr>
            <p:grpSp>
              <p:nvGrpSpPr>
                <p:cNvPr id="105" name="Group 104">
                  <a:extLst>
                    <a:ext uri="{FF2B5EF4-FFF2-40B4-BE49-F238E27FC236}">
                      <a16:creationId xmlns:a16="http://schemas.microsoft.com/office/drawing/2014/main" id="{E1B410C7-AA35-B042-9E1E-D5E9F512D5E5}"/>
                    </a:ext>
                  </a:extLst>
                </p:cNvPr>
                <p:cNvGrpSpPr/>
                <p:nvPr/>
              </p:nvGrpSpPr>
              <p:grpSpPr>
                <a:xfrm>
                  <a:off x="10809713" y="113601"/>
                  <a:ext cx="1045721" cy="429930"/>
                  <a:chOff x="8419559" y="1237278"/>
                  <a:chExt cx="1045721" cy="429930"/>
                </a:xfrm>
              </p:grpSpPr>
              <p:pic>
                <p:nvPicPr>
                  <p:cNvPr id="107" name="Picture 106">
                    <a:extLst>
                      <a:ext uri="{FF2B5EF4-FFF2-40B4-BE49-F238E27FC236}">
                        <a16:creationId xmlns:a16="http://schemas.microsoft.com/office/drawing/2014/main" id="{6D80B37A-0015-7143-957E-29AA8BA2C85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419559" y="1518535"/>
                    <a:ext cx="138240" cy="148673"/>
                  </a:xfrm>
                  <a:prstGeom prst="rect">
                    <a:avLst/>
                  </a:prstGeom>
                </p:spPr>
              </p:pic>
              <p:pic>
                <p:nvPicPr>
                  <p:cNvPr id="108" name="Picture 107">
                    <a:extLst>
                      <a:ext uri="{FF2B5EF4-FFF2-40B4-BE49-F238E27FC236}">
                        <a16:creationId xmlns:a16="http://schemas.microsoft.com/office/drawing/2014/main" id="{1DC41E60-66D0-4A45-8C38-0313F4F77D0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380256" y="1237278"/>
                    <a:ext cx="85024" cy="9144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106" name="Picture 105">
                  <a:extLst>
                    <a:ext uri="{FF2B5EF4-FFF2-40B4-BE49-F238E27FC236}">
                      <a16:creationId xmlns:a16="http://schemas.microsoft.com/office/drawing/2014/main" id="{6B789A0D-D662-074E-A0CD-1A81356B8FC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129114" y="538126"/>
                  <a:ext cx="65607" cy="70558"/>
                </a:xfrm>
                <a:prstGeom prst="rect">
                  <a:avLst/>
                </a:prstGeom>
              </p:spPr>
            </p:pic>
          </p:grpSp>
          <p:grpSp>
            <p:nvGrpSpPr>
              <p:cNvPr id="109" name="Group 108">
                <a:extLst>
                  <a:ext uri="{FF2B5EF4-FFF2-40B4-BE49-F238E27FC236}">
                    <a16:creationId xmlns:a16="http://schemas.microsoft.com/office/drawing/2014/main" id="{CA22A6B7-7FAA-9A4D-A0A0-D07D9916C082}"/>
                  </a:ext>
                </a:extLst>
              </p:cNvPr>
              <p:cNvGrpSpPr/>
              <p:nvPr/>
            </p:nvGrpSpPr>
            <p:grpSpPr>
              <a:xfrm>
                <a:off x="4822044" y="6262873"/>
                <a:ext cx="352237" cy="469374"/>
                <a:chOff x="11645762" y="161755"/>
                <a:chExt cx="386028" cy="549445"/>
              </a:xfrm>
            </p:grpSpPr>
            <p:grpSp>
              <p:nvGrpSpPr>
                <p:cNvPr id="110" name="Group 109">
                  <a:extLst>
                    <a:ext uri="{FF2B5EF4-FFF2-40B4-BE49-F238E27FC236}">
                      <a16:creationId xmlns:a16="http://schemas.microsoft.com/office/drawing/2014/main" id="{70212538-9616-8843-A8FD-D385390416D4}"/>
                    </a:ext>
                  </a:extLst>
                </p:cNvPr>
                <p:cNvGrpSpPr/>
                <p:nvPr/>
              </p:nvGrpSpPr>
              <p:grpSpPr>
                <a:xfrm>
                  <a:off x="11711370" y="161755"/>
                  <a:ext cx="320420" cy="304068"/>
                  <a:chOff x="9321216" y="1285432"/>
                  <a:chExt cx="320420" cy="304068"/>
                </a:xfrm>
              </p:grpSpPr>
              <p:pic>
                <p:nvPicPr>
                  <p:cNvPr id="112" name="Picture 111">
                    <a:extLst>
                      <a:ext uri="{FF2B5EF4-FFF2-40B4-BE49-F238E27FC236}">
                        <a16:creationId xmlns:a16="http://schemas.microsoft.com/office/drawing/2014/main" id="{EAFD18E7-7193-1A45-B470-A4B9C1DDAB3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503396" y="1440827"/>
                    <a:ext cx="138240" cy="148673"/>
                  </a:xfrm>
                  <a:prstGeom prst="rect">
                    <a:avLst/>
                  </a:prstGeom>
                </p:spPr>
              </p:pic>
              <p:pic>
                <p:nvPicPr>
                  <p:cNvPr id="113" name="Picture 112">
                    <a:extLst>
                      <a:ext uri="{FF2B5EF4-FFF2-40B4-BE49-F238E27FC236}">
                        <a16:creationId xmlns:a16="http://schemas.microsoft.com/office/drawing/2014/main" id="{E660A0D8-88C7-E545-8FE2-FDC97C76683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321216" y="1285432"/>
                    <a:ext cx="85024" cy="9144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111" name="Picture 110">
                  <a:extLst>
                    <a:ext uri="{FF2B5EF4-FFF2-40B4-BE49-F238E27FC236}">
                      <a16:creationId xmlns:a16="http://schemas.microsoft.com/office/drawing/2014/main" id="{FDAAF8F9-4624-7E48-B578-EE80FD7C2DD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645762" y="640642"/>
                  <a:ext cx="65607" cy="70558"/>
                </a:xfrm>
                <a:prstGeom prst="rect">
                  <a:avLst/>
                </a:prstGeom>
              </p:spPr>
            </p:pic>
          </p:grpSp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0F6A5064-FA9F-CB42-A287-95A0A3DF7A8D}"/>
                  </a:ext>
                </a:extLst>
              </p:cNvPr>
              <p:cNvGrpSpPr/>
              <p:nvPr/>
            </p:nvGrpSpPr>
            <p:grpSpPr>
              <a:xfrm>
                <a:off x="254620" y="425605"/>
                <a:ext cx="339289" cy="469374"/>
                <a:chOff x="11217128" y="4357338"/>
                <a:chExt cx="339289" cy="469374"/>
              </a:xfrm>
            </p:grpSpPr>
            <p:pic>
              <p:nvPicPr>
                <p:cNvPr id="52" name="Picture 51">
                  <a:extLst>
                    <a:ext uri="{FF2B5EF4-FFF2-40B4-BE49-F238E27FC236}">
                      <a16:creationId xmlns:a16="http://schemas.microsoft.com/office/drawing/2014/main" id="{375D3161-0902-5549-B2E3-60C1B528B15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217128" y="4490087"/>
                  <a:ext cx="126139" cy="127007"/>
                </a:xfrm>
                <a:prstGeom prst="rect">
                  <a:avLst/>
                </a:prstGeom>
              </p:spPr>
            </p:pic>
            <p:pic>
              <p:nvPicPr>
                <p:cNvPr id="53" name="Picture 52">
                  <a:extLst>
                    <a:ext uri="{FF2B5EF4-FFF2-40B4-BE49-F238E27FC236}">
                      <a16:creationId xmlns:a16="http://schemas.microsoft.com/office/drawing/2014/main" id="{BF6E8399-55C4-F54A-82F0-65255824771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370564" y="4357338"/>
                  <a:ext cx="77581" cy="78114"/>
                </a:xfrm>
                <a:prstGeom prst="rect">
                  <a:avLst/>
                </a:prstGeom>
              </p:spPr>
            </p:pic>
            <p:pic>
              <p:nvPicPr>
                <p:cNvPr id="54" name="Picture 53">
                  <a:extLst>
                    <a:ext uri="{FF2B5EF4-FFF2-40B4-BE49-F238E27FC236}">
                      <a16:creationId xmlns:a16="http://schemas.microsoft.com/office/drawing/2014/main" id="{4999CBC3-BD0F-8E48-9F97-BDEA06E1910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496553" y="4766436"/>
                  <a:ext cx="59864" cy="60276"/>
                </a:xfrm>
                <a:prstGeom prst="rect">
                  <a:avLst/>
                </a:prstGeom>
              </p:spPr>
            </p:pic>
          </p:grp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D8C32125-F74C-0341-924F-7F7EF38EEFE4}"/>
                  </a:ext>
                </a:extLst>
              </p:cNvPr>
              <p:cNvGrpSpPr/>
              <p:nvPr/>
            </p:nvGrpSpPr>
            <p:grpSpPr>
              <a:xfrm>
                <a:off x="365221" y="4814069"/>
                <a:ext cx="8708191" cy="2169982"/>
                <a:chOff x="365549" y="4663226"/>
                <a:chExt cx="9240103" cy="2302529"/>
              </a:xfrm>
            </p:grpSpPr>
            <p:pic>
              <p:nvPicPr>
                <p:cNvPr id="63" name="Picture 62">
                  <a:extLst>
                    <a:ext uri="{FF2B5EF4-FFF2-40B4-BE49-F238E27FC236}">
                      <a16:creationId xmlns:a16="http://schemas.microsoft.com/office/drawing/2014/main" id="{31A9DB62-317D-C946-8C8B-D6E60DB96B0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8"/>
                <a:srcRect l="48120" t="34025" r="14936" b="29030"/>
                <a:stretch/>
              </p:blipFill>
              <p:spPr>
                <a:xfrm>
                  <a:off x="1663661" y="5041486"/>
                  <a:ext cx="1979116" cy="1650986"/>
                </a:xfrm>
                <a:prstGeom prst="rect">
                  <a:avLst/>
                </a:prstGeom>
              </p:spPr>
            </p:pic>
            <p:pic>
              <p:nvPicPr>
                <p:cNvPr id="64" name="Picture 63">
                  <a:extLst>
                    <a:ext uri="{FF2B5EF4-FFF2-40B4-BE49-F238E27FC236}">
                      <a16:creationId xmlns:a16="http://schemas.microsoft.com/office/drawing/2014/main" id="{FDC08850-A23C-EA47-9006-20722AF16F4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rcRect/>
                <a:stretch/>
              </p:blipFill>
              <p:spPr>
                <a:xfrm>
                  <a:off x="3066571" y="4663226"/>
                  <a:ext cx="1341268" cy="1449050"/>
                </a:xfrm>
                <a:prstGeom prst="rect">
                  <a:avLst/>
                </a:prstGeom>
              </p:spPr>
            </p:pic>
            <p:pic>
              <p:nvPicPr>
                <p:cNvPr id="69" name="Picture 68">
                  <a:extLst>
                    <a:ext uri="{FF2B5EF4-FFF2-40B4-BE49-F238E27FC236}">
                      <a16:creationId xmlns:a16="http://schemas.microsoft.com/office/drawing/2014/main" id="{F735247C-E636-E74B-9DAD-FED93EEEC0F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BEBA8EAE-BF5A-486C-A8C5-ECC9F3942E4B}">
                      <a14:imgProps xmlns:a14="http://schemas.microsoft.com/office/drawing/2010/main">
                        <a14:imgLayer r:embed="rId11">
                          <a14:imgEffect>
                            <a14:saturation sat="74000"/>
                          </a14:imgEffect>
                        </a14:imgLayer>
                      </a14:imgProps>
                    </a:ext>
                  </a:extLst>
                </a:blip>
                <a:srcRect/>
                <a:stretch/>
              </p:blipFill>
              <p:spPr>
                <a:xfrm>
                  <a:off x="1313613" y="5041486"/>
                  <a:ext cx="541703" cy="581148"/>
                </a:xfrm>
                <a:prstGeom prst="rect">
                  <a:avLst/>
                </a:prstGeom>
              </p:spPr>
            </p:pic>
            <p:pic>
              <p:nvPicPr>
                <p:cNvPr id="73" name="Picture 72">
                  <a:extLst>
                    <a:ext uri="{FF2B5EF4-FFF2-40B4-BE49-F238E27FC236}">
                      <a16:creationId xmlns:a16="http://schemas.microsoft.com/office/drawing/2014/main" id="{81F31C56-3BDF-A14F-993B-FC336413E53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2"/>
                <a:srcRect l="26065" t="31373" r="23780" b="21991"/>
                <a:stretch/>
              </p:blipFill>
              <p:spPr>
                <a:xfrm>
                  <a:off x="5406192" y="5569095"/>
                  <a:ext cx="1026652" cy="1006530"/>
                </a:xfrm>
                <a:prstGeom prst="rect">
                  <a:avLst/>
                </a:prstGeom>
              </p:spPr>
            </p:pic>
            <p:pic>
              <p:nvPicPr>
                <p:cNvPr id="74" name="Picture 73">
                  <a:extLst>
                    <a:ext uri="{FF2B5EF4-FFF2-40B4-BE49-F238E27FC236}">
                      <a16:creationId xmlns:a16="http://schemas.microsoft.com/office/drawing/2014/main" id="{525E0138-4110-D94A-BFAC-DFEB7BC6BC1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3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4472643" y="5694358"/>
                  <a:ext cx="465052" cy="538735"/>
                </a:xfrm>
                <a:prstGeom prst="rect">
                  <a:avLst/>
                </a:prstGeom>
              </p:spPr>
            </p:pic>
            <p:pic>
              <p:nvPicPr>
                <p:cNvPr id="75" name="Picture 74">
                  <a:extLst>
                    <a:ext uri="{FF2B5EF4-FFF2-40B4-BE49-F238E27FC236}">
                      <a16:creationId xmlns:a16="http://schemas.microsoft.com/office/drawing/2014/main" id="{979EA87D-A978-A548-B699-A44FEA49E6E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>
                  <a:extLst>
                    <a:ext uri="{BEBA8EAE-BF5A-486C-A8C5-ECC9F3942E4B}">
                      <a14:imgProps xmlns:a14="http://schemas.microsoft.com/office/drawing/2010/main">
                        <a14:imgLayer r:embed="rId15">
                          <a14:imgEffect>
                            <a14:saturation sat="82000"/>
                          </a14:imgEffect>
                        </a14:imgLayer>
                      </a14:imgProps>
                    </a:ext>
                  </a:extLst>
                </a:blip>
                <a:srcRect/>
                <a:stretch/>
              </p:blipFill>
              <p:spPr>
                <a:xfrm>
                  <a:off x="5930816" y="4943774"/>
                  <a:ext cx="1356638" cy="1429588"/>
                </a:xfrm>
                <a:prstGeom prst="rect">
                  <a:avLst/>
                </a:prstGeom>
              </p:spPr>
            </p:pic>
            <p:pic>
              <p:nvPicPr>
                <p:cNvPr id="76" name="Picture 75">
                  <a:extLst>
                    <a:ext uri="{FF2B5EF4-FFF2-40B4-BE49-F238E27FC236}">
                      <a16:creationId xmlns:a16="http://schemas.microsoft.com/office/drawing/2014/main" id="{0A230A19-0F35-8C4E-86DF-96E539E3E30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6">
                  <a:extLst>
                    <a:ext uri="{BEBA8EAE-BF5A-486C-A8C5-ECC9F3942E4B}">
                      <a14:imgProps xmlns:a14="http://schemas.microsoft.com/office/drawing/2010/main">
                        <a14:imgLayer r:embed="rId17">
                          <a14:imgEffect>
                            <a14:saturation sat="73000"/>
                          </a14:imgEffect>
                        </a14:imgLayer>
                      </a14:imgProps>
                    </a:ext>
                  </a:extLst>
                </a:blip>
                <a:srcRect/>
                <a:stretch/>
              </p:blipFill>
              <p:spPr>
                <a:xfrm>
                  <a:off x="7954311" y="5982504"/>
                  <a:ext cx="727245" cy="785686"/>
                </a:xfrm>
                <a:prstGeom prst="rect">
                  <a:avLst/>
                </a:prstGeom>
              </p:spPr>
            </p:pic>
            <p:pic>
              <p:nvPicPr>
                <p:cNvPr id="77" name="Picture 76">
                  <a:extLst>
                    <a:ext uri="{FF2B5EF4-FFF2-40B4-BE49-F238E27FC236}">
                      <a16:creationId xmlns:a16="http://schemas.microsoft.com/office/drawing/2014/main" id="{FDD933A5-8EC4-5A45-8BA3-3B35DAA9E8C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8"/>
                <a:srcRect/>
                <a:stretch/>
              </p:blipFill>
              <p:spPr>
                <a:xfrm>
                  <a:off x="9268263" y="6333205"/>
                  <a:ext cx="337389" cy="362881"/>
                </a:xfrm>
                <a:prstGeom prst="rect">
                  <a:avLst/>
                </a:prstGeom>
              </p:spPr>
            </p:pic>
            <p:pic>
              <p:nvPicPr>
                <p:cNvPr id="78" name="Picture 77">
                  <a:extLst>
                    <a:ext uri="{FF2B5EF4-FFF2-40B4-BE49-F238E27FC236}">
                      <a16:creationId xmlns:a16="http://schemas.microsoft.com/office/drawing/2014/main" id="{AFE04D0A-3140-3644-A811-4C5577099D0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9">
                  <a:extLst>
                    <a:ext uri="{BEBA8EAE-BF5A-486C-A8C5-ECC9F3942E4B}">
                      <a14:imgProps xmlns:a14="http://schemas.microsoft.com/office/drawing/2010/main">
                        <a14:imgLayer r:embed="rId20">
                          <a14:imgEffect>
                            <a14:saturation sat="73000"/>
                          </a14:imgEffect>
                        </a14:imgLayer>
                      </a14:imgProps>
                    </a:ext>
                  </a:extLst>
                </a:blip>
                <a:srcRect/>
                <a:stretch/>
              </p:blipFill>
              <p:spPr>
                <a:xfrm>
                  <a:off x="7464109" y="6443634"/>
                  <a:ext cx="483286" cy="522121"/>
                </a:xfrm>
                <a:prstGeom prst="rect">
                  <a:avLst/>
                </a:prstGeom>
              </p:spPr>
            </p:pic>
            <p:pic>
              <p:nvPicPr>
                <p:cNvPr id="80" name="Picture 79">
                  <a:extLst>
                    <a:ext uri="{FF2B5EF4-FFF2-40B4-BE49-F238E27FC236}">
                      <a16:creationId xmlns:a16="http://schemas.microsoft.com/office/drawing/2014/main" id="{6DB2012D-746A-9B42-81D7-087504BB681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8"/>
                <a:srcRect/>
                <a:stretch/>
              </p:blipFill>
              <p:spPr>
                <a:xfrm>
                  <a:off x="365549" y="5386969"/>
                  <a:ext cx="417743" cy="449306"/>
                </a:xfrm>
                <a:prstGeom prst="rect">
                  <a:avLst/>
                </a:prstGeom>
              </p:spPr>
            </p:pic>
          </p:grp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2B3DF2FB-7272-5444-BF59-223F310E296A}"/>
                  </a:ext>
                </a:extLst>
              </p:cNvPr>
              <p:cNvSpPr txBox="1"/>
              <p:nvPr/>
            </p:nvSpPr>
            <p:spPr>
              <a:xfrm>
                <a:off x="3349672" y="-910130"/>
                <a:ext cx="5492655" cy="825500"/>
              </a:xfrm>
              <a:prstGeom prst="rect">
                <a:avLst/>
              </a:prstGeom>
              <a:noFill/>
              <a:effectLst/>
            </p:spPr>
            <p:txBody>
              <a:bodyPr wrap="square" lIns="0" tIns="0" rIns="0" bIns="0" rtlCol="0">
                <a:noAutofit/>
              </a:bodyPr>
              <a:lstStyle/>
              <a:p>
                <a:pPr algn="ctr" eaLnBrk="0" hangingPunct="0">
                  <a:lnSpc>
                    <a:spcPts val="1800"/>
                  </a:lnSpc>
                </a:pPr>
                <a:r>
                  <a:rPr lang="en-US" sz="1400" b="1" dirty="0">
                    <a:solidFill>
                      <a:srgbClr val="FF0000"/>
                    </a:solidFill>
                    <a:ea typeface="+mn-ea"/>
                    <a:cs typeface="+mn-cs"/>
                  </a:rPr>
                  <a:t>Please leave artwork “+” clustered</a:t>
                </a:r>
                <a:r>
                  <a:rPr lang="en-US" sz="1400" b="1" dirty="0">
                    <a:solidFill>
                      <a:srgbClr val="FF0000"/>
                    </a:solidFill>
                  </a:rPr>
                  <a:t>. </a:t>
                </a:r>
              </a:p>
              <a:p>
                <a:pPr algn="ctr" eaLnBrk="0" hangingPunct="0">
                  <a:lnSpc>
                    <a:spcPts val="1800"/>
                  </a:lnSpc>
                </a:pPr>
                <a:r>
                  <a:rPr lang="en-US" sz="1400" b="1" dirty="0">
                    <a:solidFill>
                      <a:srgbClr val="FF0000"/>
                    </a:solidFill>
                  </a:rPr>
                  <a:t>Do not use them alone, as bullet points, or as a “plus” concept. Thank you.</a:t>
                </a:r>
              </a:p>
            </p:txBody>
          </p:sp>
        </p:grpSp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0BD9D547-A02F-384D-99C1-49D8C33F61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l="26065" t="31373" r="23780" b="21991"/>
            <a:stretch/>
          </p:blipFill>
          <p:spPr>
            <a:xfrm>
              <a:off x="323555" y="5872545"/>
              <a:ext cx="1464419" cy="1435717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9E5630E4-46BD-D146-B1B7-65A6B9F59C75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64343" y="564779"/>
            <a:ext cx="2120900" cy="660400"/>
          </a:xfrm>
          <a:prstGeom prst="rect">
            <a:avLst/>
          </a:prstGeom>
        </p:spPr>
      </p:pic>
      <p:sp>
        <p:nvSpPr>
          <p:cNvPr id="81" name="EPC 2020">
            <a:extLst>
              <a:ext uri="{FF2B5EF4-FFF2-40B4-BE49-F238E27FC236}">
                <a16:creationId xmlns:a16="http://schemas.microsoft.com/office/drawing/2014/main" id="{71ACAD7C-41CE-7B4B-9F43-F75CFC5E916E}"/>
              </a:ext>
            </a:extLst>
          </p:cNvPr>
          <p:cNvSpPr txBox="1">
            <a:spLocks/>
          </p:cNvSpPr>
          <p:nvPr/>
        </p:nvSpPr>
        <p:spPr bwMode="white">
          <a:xfrm>
            <a:off x="1337821" y="4110063"/>
            <a:ext cx="6659738" cy="246480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ctr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None/>
              <a:defRPr sz="18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None/>
              <a:defRPr sz="16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None/>
              <a:defRPr sz="14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None/>
              <a:defRPr lang="en-US" sz="14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/>
              </a:defRPr>
            </a:lvl5pPr>
            <a:lvl6pPr marL="2286000" indent="0" algn="ctr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None/>
              <a:tabLst>
                <a:tab pos="1484313" algn="l"/>
              </a:tabLst>
              <a:defRPr sz="1400" b="1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6pPr>
            <a:lvl7pPr marL="2743200" indent="0" algn="ctr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None/>
              <a:defRPr sz="1400" b="1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7pPr>
            <a:lvl8pPr marL="3200400" indent="0" algn="ctr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None/>
              <a:defRPr sz="1400" b="1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8pPr>
            <a:lvl9pPr marL="3657600" indent="0" algn="ctr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None/>
              <a:defRPr sz="1400" b="1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9pPr>
          </a:lstStyle>
          <a:p>
            <a:pPr algn="l">
              <a:spcAft>
                <a:spcPts val="0"/>
              </a:spcAft>
            </a:pPr>
            <a:r>
              <a:rPr lang="en-US" sz="1200" dirty="0">
                <a:solidFill>
                  <a:srgbClr val="FDEBD7">
                    <a:alpha val="50000"/>
                  </a:srgbClr>
                </a:solidFill>
              </a:rPr>
              <a:t>2020 ESRI FEDERAL GIS CONFERENCE  |  WASHINGTON, D.C.</a:t>
            </a:r>
          </a:p>
        </p:txBody>
      </p:sp>
      <p:sp>
        <p:nvSpPr>
          <p:cNvPr id="61" name="Subtitle 60">
            <a:extLst>
              <a:ext uri="{FF2B5EF4-FFF2-40B4-BE49-F238E27FC236}">
                <a16:creationId xmlns:a16="http://schemas.microsoft.com/office/drawing/2014/main" id="{D3140B26-EF4F-9140-861F-74099371C7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37821" y="3450350"/>
            <a:ext cx="8534401" cy="622919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bg2">
                    <a:lumMod val="20000"/>
                    <a:lumOff val="80000"/>
                  </a:schemeClr>
                </a:solidFill>
              </a:rPr>
              <a:t>Kristian </a:t>
            </a:r>
            <a:r>
              <a:rPr lang="en-US" dirty="0" err="1">
                <a:solidFill>
                  <a:schemeClr val="bg2">
                    <a:lumMod val="20000"/>
                    <a:lumOff val="80000"/>
                  </a:schemeClr>
                </a:solidFill>
              </a:rPr>
              <a:t>Ekenes</a:t>
            </a:r>
            <a:r>
              <a:rPr lang="en-US" dirty="0">
                <a:solidFill>
                  <a:schemeClr val="bg2">
                    <a:lumMod val="20000"/>
                    <a:lumOff val="80000"/>
                  </a:schemeClr>
                </a:solidFill>
              </a:rPr>
              <a:t> &amp; Russell Roberts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1519FC-7D8D-8945-8148-8F965EFCAF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37821" y="2428193"/>
            <a:ext cx="8525773" cy="914400"/>
          </a:xfrm>
        </p:spPr>
        <p:txBody>
          <a:bodyPr/>
          <a:lstStyle/>
          <a:p>
            <a:pPr algn="l"/>
            <a:r>
              <a:rPr lang="en-US" sz="3600" b="0" dirty="0"/>
              <a:t>Practical Guide to Building 3D Web Apps</a:t>
            </a:r>
          </a:p>
        </p:txBody>
      </p:sp>
    </p:spTree>
    <p:extLst>
      <p:ext uri="{BB962C8B-B14F-4D97-AF65-F5344CB8AC3E}">
        <p14:creationId xmlns:p14="http://schemas.microsoft.com/office/powerpoint/2010/main" val="3355112555"/>
      </p:ext>
    </p:extLst>
  </p:cSld>
  <p:clrMapOvr>
    <a:masterClrMapping/>
  </p:clrMapOvr>
  <p:transition spd="med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CC6452E6-B87D-5E4D-8E7F-AE67678F886C}"/>
              </a:ext>
            </a:extLst>
          </p:cNvPr>
          <p:cNvGrpSpPr/>
          <p:nvPr/>
        </p:nvGrpSpPr>
        <p:grpSpPr>
          <a:xfrm>
            <a:off x="-7429" y="-15486"/>
            <a:ext cx="12206856" cy="6894515"/>
            <a:chOff x="-7429" y="-15486"/>
            <a:chExt cx="12206856" cy="6894515"/>
          </a:xfrm>
        </p:grpSpPr>
        <p:sp>
          <p:nvSpPr>
            <p:cNvPr id="9" name="shading (lower right)">
              <a:extLst>
                <a:ext uri="{FF2B5EF4-FFF2-40B4-BE49-F238E27FC236}">
                  <a16:creationId xmlns:a16="http://schemas.microsoft.com/office/drawing/2014/main" id="{025740BC-D8C9-0045-B9AA-82BCDE0A9D46}"/>
                </a:ext>
              </a:extLst>
            </p:cNvPr>
            <p:cNvSpPr/>
            <p:nvPr/>
          </p:nvSpPr>
          <p:spPr bwMode="auto">
            <a:xfrm>
              <a:off x="0" y="-15486"/>
              <a:ext cx="12199427" cy="6888971"/>
            </a:xfrm>
            <a:prstGeom prst="rect">
              <a:avLst/>
            </a:prstGeom>
            <a:gradFill flip="none" rotWithShape="1">
              <a:gsLst>
                <a:gs pos="91000">
                  <a:srgbClr val="095FB4"/>
                </a:gs>
                <a:gs pos="74000">
                  <a:srgbClr val="153F98"/>
                </a:gs>
                <a:gs pos="49000">
                  <a:srgbClr val="113684"/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A6F8FA2C-DC91-464A-963D-3EEB144317D7}"/>
                </a:ext>
              </a:extLst>
            </p:cNvPr>
            <p:cNvGrpSpPr/>
            <p:nvPr/>
          </p:nvGrpSpPr>
          <p:grpSpPr>
            <a:xfrm>
              <a:off x="-7429" y="0"/>
              <a:ext cx="12199429" cy="6879029"/>
              <a:chOff x="-7429" y="0"/>
              <a:chExt cx="12199429" cy="6879029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C114DBAB-5924-4249-9F41-AA1A01A0210C}"/>
                  </a:ext>
                </a:extLst>
              </p:cNvPr>
              <p:cNvGrpSpPr/>
              <p:nvPr/>
            </p:nvGrpSpPr>
            <p:grpSpPr>
              <a:xfrm>
                <a:off x="0" y="0"/>
                <a:ext cx="12192000" cy="6858000"/>
                <a:chOff x="0" y="0"/>
                <a:chExt cx="12192000" cy="6858000"/>
              </a:xfrm>
            </p:grpSpPr>
            <p:grpSp>
              <p:nvGrpSpPr>
                <p:cNvPr id="13" name="Group 12" hidden="1">
                  <a:extLst>
                    <a:ext uri="{FF2B5EF4-FFF2-40B4-BE49-F238E27FC236}">
                      <a16:creationId xmlns:a16="http://schemas.microsoft.com/office/drawing/2014/main" id="{67E8DB54-F965-7448-9B5E-5F229A9DB40C}"/>
                    </a:ext>
                  </a:extLst>
                </p:cNvPr>
                <p:cNvGrpSpPr/>
                <p:nvPr/>
              </p:nvGrpSpPr>
              <p:grpSpPr>
                <a:xfrm>
                  <a:off x="0" y="0"/>
                  <a:ext cx="12192000" cy="6858000"/>
                  <a:chOff x="0" y="0"/>
                  <a:chExt cx="12192000" cy="6858000"/>
                </a:xfrm>
              </p:grpSpPr>
              <p:sp>
                <p:nvSpPr>
                  <p:cNvPr id="31" name="Rectangle 30">
                    <a:extLst>
                      <a:ext uri="{FF2B5EF4-FFF2-40B4-BE49-F238E27FC236}">
                        <a16:creationId xmlns:a16="http://schemas.microsoft.com/office/drawing/2014/main" id="{FCA74B29-E5C0-7F49-83E4-0245A1F4BF9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0" y="0"/>
                    <a:ext cx="12192000" cy="6858000"/>
                  </a:xfrm>
                  <a:prstGeom prst="rect">
                    <a:avLst/>
                  </a:prstGeom>
                  <a:gradFill>
                    <a:gsLst>
                      <a:gs pos="35000">
                        <a:srgbClr val="143F95"/>
                      </a:gs>
                      <a:gs pos="82000">
                        <a:srgbClr val="0E53C1"/>
                      </a:gs>
                      <a:gs pos="7000">
                        <a:srgbClr val="1E3073"/>
                      </a:gs>
                    </a:gsLst>
                    <a:path path="circle">
                      <a:fillToRect t="100000" r="100000"/>
                    </a:path>
                  </a:gra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400" b="1" dirty="0">
                      <a:solidFill>
                        <a:srgbClr val="000000"/>
                      </a:solidFill>
                      <a:latin typeface="Arial" charset="0"/>
                      <a:ea typeface="ＭＳ Ｐゴシック" pitchFamily="16" charset="-128"/>
                      <a:cs typeface="ＭＳ Ｐゴシック" pitchFamily="-97" charset="-128"/>
                    </a:endParaRPr>
                  </a:p>
                </p:txBody>
              </p:sp>
              <p:pic>
                <p:nvPicPr>
                  <p:cNvPr id="32" name="Picture 31">
                    <a:extLst>
                      <a:ext uri="{FF2B5EF4-FFF2-40B4-BE49-F238E27FC236}">
                        <a16:creationId xmlns:a16="http://schemas.microsoft.com/office/drawing/2014/main" id="{81D31FCE-FEEB-6243-81EE-5C0CA9CC0D9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 cstate="screen">
                    <a:duotone>
                      <a:prstClr val="black"/>
                      <a:schemeClr val="accent4">
                        <a:tint val="45000"/>
                        <a:satMod val="400000"/>
                      </a:schemeClr>
                    </a:duotone>
                    <a:alphaModFix amt="41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>
                  <a:xfrm>
                    <a:off x="9021" y="4810991"/>
                    <a:ext cx="2930236" cy="2047009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91313878-0AB0-E04A-875C-4C8F544CD7C4}"/>
                    </a:ext>
                  </a:extLst>
                </p:cNvPr>
                <p:cNvGrpSpPr/>
                <p:nvPr/>
              </p:nvGrpSpPr>
              <p:grpSpPr>
                <a:xfrm>
                  <a:off x="208303" y="146055"/>
                  <a:ext cx="11731071" cy="6595922"/>
                  <a:chOff x="208303" y="146055"/>
                  <a:chExt cx="11731071" cy="6595922"/>
                </a:xfrm>
              </p:grpSpPr>
              <p:grpSp>
                <p:nvGrpSpPr>
                  <p:cNvPr id="15" name="Group 14">
                    <a:extLst>
                      <a:ext uri="{FF2B5EF4-FFF2-40B4-BE49-F238E27FC236}">
                        <a16:creationId xmlns:a16="http://schemas.microsoft.com/office/drawing/2014/main" id="{96ACAB18-936F-3644-AE75-90E5FA54F947}"/>
                      </a:ext>
                    </a:extLst>
                  </p:cNvPr>
                  <p:cNvGrpSpPr/>
                  <p:nvPr/>
                </p:nvGrpSpPr>
                <p:grpSpPr>
                  <a:xfrm>
                    <a:off x="11604987" y="146055"/>
                    <a:ext cx="334387" cy="435843"/>
                    <a:chOff x="11604987" y="146055"/>
                    <a:chExt cx="334387" cy="435843"/>
                  </a:xfrm>
                </p:grpSpPr>
                <p:grpSp>
                  <p:nvGrpSpPr>
                    <p:cNvPr id="23" name="Group 22">
                      <a:extLst>
                        <a:ext uri="{FF2B5EF4-FFF2-40B4-BE49-F238E27FC236}">
                          <a16:creationId xmlns:a16="http://schemas.microsoft.com/office/drawing/2014/main" id="{FBB22D05-F74B-4046-B011-7F7646C3E2D2}"/>
                        </a:ext>
                      </a:extLst>
                    </p:cNvPr>
                    <p:cNvGrpSpPr>
                      <a:grpSpLocks noChangeAspect="1"/>
                    </p:cNvGrpSpPr>
                    <p:nvPr/>
                  </p:nvGrpSpPr>
                  <p:grpSpPr>
                    <a:xfrm>
                      <a:off x="11770125" y="399018"/>
                      <a:ext cx="169249" cy="182880"/>
                      <a:chOff x="7310041" y="760941"/>
                      <a:chExt cx="1043386" cy="1127422"/>
                    </a:xfrm>
                  </p:grpSpPr>
                  <p:sp>
                    <p:nvSpPr>
                      <p:cNvPr id="28" name="Freeform 27">
                        <a:extLst>
                          <a:ext uri="{FF2B5EF4-FFF2-40B4-BE49-F238E27FC236}">
                            <a16:creationId xmlns:a16="http://schemas.microsoft.com/office/drawing/2014/main" id="{9079F557-9D5F-AD43-B46E-D111EF1FB2D8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7735358" y="760941"/>
                        <a:ext cx="618069" cy="704087"/>
                      </a:xfrm>
                      <a:custGeom>
                        <a:avLst/>
                        <a:gdLst>
                          <a:gd name="connsiteX0" fmla="*/ 2 w 618069"/>
                          <a:gd name="connsiteY0" fmla="*/ 0 h 704087"/>
                          <a:gd name="connsiteX1" fmla="*/ 278345 w 618069"/>
                          <a:gd name="connsiteY1" fmla="*/ 0 h 704087"/>
                          <a:gd name="connsiteX2" fmla="*/ 278345 w 618069"/>
                          <a:gd name="connsiteY2" fmla="*/ 423334 h 704087"/>
                          <a:gd name="connsiteX3" fmla="*/ 618069 w 618069"/>
                          <a:gd name="connsiteY3" fmla="*/ 423334 h 704087"/>
                          <a:gd name="connsiteX4" fmla="*/ 618069 w 618069"/>
                          <a:gd name="connsiteY4" fmla="*/ 704087 h 704087"/>
                          <a:gd name="connsiteX5" fmla="*/ 278345 w 618069"/>
                          <a:gd name="connsiteY5" fmla="*/ 704087 h 704087"/>
                          <a:gd name="connsiteX6" fmla="*/ 2 w 618069"/>
                          <a:gd name="connsiteY6" fmla="*/ 704087 h 704087"/>
                          <a:gd name="connsiteX7" fmla="*/ 0 w 618069"/>
                          <a:gd name="connsiteY7" fmla="*/ 704087 h 704087"/>
                          <a:gd name="connsiteX8" fmla="*/ 0 w 618069"/>
                          <a:gd name="connsiteY8" fmla="*/ 423334 h 704087"/>
                          <a:gd name="connsiteX9" fmla="*/ 2 w 618069"/>
                          <a:gd name="connsiteY9" fmla="*/ 423334 h 70408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</a:cxnLst>
                        <a:rect l="l" t="t" r="r" b="b"/>
                        <a:pathLst>
                          <a:path w="618069" h="704087">
                            <a:moveTo>
                              <a:pt x="2" y="0"/>
                            </a:moveTo>
                            <a:lnTo>
                              <a:pt x="278345" y="0"/>
                            </a:lnTo>
                            <a:lnTo>
                              <a:pt x="278345" y="423334"/>
                            </a:lnTo>
                            <a:lnTo>
                              <a:pt x="618069" y="423334"/>
                            </a:lnTo>
                            <a:lnTo>
                              <a:pt x="618069" y="704087"/>
                            </a:lnTo>
                            <a:lnTo>
                              <a:pt x="278345" y="704087"/>
                            </a:lnTo>
                            <a:lnTo>
                              <a:pt x="2" y="704087"/>
                            </a:lnTo>
                            <a:lnTo>
                              <a:pt x="0" y="704087"/>
                            </a:lnTo>
                            <a:lnTo>
                              <a:pt x="0" y="423334"/>
                            </a:lnTo>
                            <a:lnTo>
                              <a:pt x="2" y="423334"/>
                            </a:lnTo>
                            <a:close/>
                          </a:path>
                        </a:pathLst>
                      </a:custGeom>
                      <a:solidFill>
                        <a:schemeClr val="tx1">
                          <a:alpha val="48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  <p:sp>
                    <p:nvSpPr>
                      <p:cNvPr id="29" name="Rectangle 28">
                        <a:extLst>
                          <a:ext uri="{FF2B5EF4-FFF2-40B4-BE49-F238E27FC236}">
                            <a16:creationId xmlns:a16="http://schemas.microsoft.com/office/drawing/2014/main" id="{CFA4B8C4-8099-9C42-81EC-0E49ABFC241D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7735360" y="1483281"/>
                        <a:ext cx="278343" cy="405082"/>
                      </a:xfrm>
                      <a:prstGeom prst="rect">
                        <a:avLst/>
                      </a:prstGeom>
                      <a:solidFill>
                        <a:schemeClr val="tx1">
                          <a:alpha val="19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vert="horz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  <p:sp>
                    <p:nvSpPr>
                      <p:cNvPr id="30" name="Rectangle 29">
                        <a:extLst>
                          <a:ext uri="{FF2B5EF4-FFF2-40B4-BE49-F238E27FC236}">
                            <a16:creationId xmlns:a16="http://schemas.microsoft.com/office/drawing/2014/main" id="{9B161F7D-FFCE-3347-912A-76F8AA0DDF05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 rot="5400000">
                        <a:off x="7373410" y="1120906"/>
                        <a:ext cx="278343" cy="405082"/>
                      </a:xfrm>
                      <a:prstGeom prst="rect">
                        <a:avLst/>
                      </a:prstGeom>
                      <a:solidFill>
                        <a:schemeClr val="tx1">
                          <a:alpha val="19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vert="horz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</p:grpSp>
                <p:grpSp>
                  <p:nvGrpSpPr>
                    <p:cNvPr id="24" name="Group 23">
                      <a:extLst>
                        <a:ext uri="{FF2B5EF4-FFF2-40B4-BE49-F238E27FC236}">
                          <a16:creationId xmlns:a16="http://schemas.microsoft.com/office/drawing/2014/main" id="{20A5E0B4-B591-DC40-A2B8-77E5B9D64863}"/>
                        </a:ext>
                      </a:extLst>
                    </p:cNvPr>
                    <p:cNvGrpSpPr>
                      <a:grpSpLocks noChangeAspect="1"/>
                    </p:cNvGrpSpPr>
                    <p:nvPr/>
                  </p:nvGrpSpPr>
                  <p:grpSpPr>
                    <a:xfrm>
                      <a:off x="11604987" y="146055"/>
                      <a:ext cx="73152" cy="73152"/>
                      <a:chOff x="7310041" y="760941"/>
                      <a:chExt cx="1043386" cy="1127422"/>
                    </a:xfrm>
                  </p:grpSpPr>
                  <p:sp>
                    <p:nvSpPr>
                      <p:cNvPr id="25" name="Freeform 24">
                        <a:extLst>
                          <a:ext uri="{FF2B5EF4-FFF2-40B4-BE49-F238E27FC236}">
                            <a16:creationId xmlns:a16="http://schemas.microsoft.com/office/drawing/2014/main" id="{960239BD-2C2A-534F-BFCF-ABE18A8DAB6D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7735358" y="760941"/>
                        <a:ext cx="618069" cy="704087"/>
                      </a:xfrm>
                      <a:custGeom>
                        <a:avLst/>
                        <a:gdLst>
                          <a:gd name="connsiteX0" fmla="*/ 2 w 618069"/>
                          <a:gd name="connsiteY0" fmla="*/ 0 h 704087"/>
                          <a:gd name="connsiteX1" fmla="*/ 278345 w 618069"/>
                          <a:gd name="connsiteY1" fmla="*/ 0 h 704087"/>
                          <a:gd name="connsiteX2" fmla="*/ 278345 w 618069"/>
                          <a:gd name="connsiteY2" fmla="*/ 423334 h 704087"/>
                          <a:gd name="connsiteX3" fmla="*/ 618069 w 618069"/>
                          <a:gd name="connsiteY3" fmla="*/ 423334 h 704087"/>
                          <a:gd name="connsiteX4" fmla="*/ 618069 w 618069"/>
                          <a:gd name="connsiteY4" fmla="*/ 704087 h 704087"/>
                          <a:gd name="connsiteX5" fmla="*/ 278345 w 618069"/>
                          <a:gd name="connsiteY5" fmla="*/ 704087 h 704087"/>
                          <a:gd name="connsiteX6" fmla="*/ 2 w 618069"/>
                          <a:gd name="connsiteY6" fmla="*/ 704087 h 704087"/>
                          <a:gd name="connsiteX7" fmla="*/ 0 w 618069"/>
                          <a:gd name="connsiteY7" fmla="*/ 704087 h 704087"/>
                          <a:gd name="connsiteX8" fmla="*/ 0 w 618069"/>
                          <a:gd name="connsiteY8" fmla="*/ 423334 h 704087"/>
                          <a:gd name="connsiteX9" fmla="*/ 2 w 618069"/>
                          <a:gd name="connsiteY9" fmla="*/ 423334 h 70408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</a:cxnLst>
                        <a:rect l="l" t="t" r="r" b="b"/>
                        <a:pathLst>
                          <a:path w="618069" h="704087">
                            <a:moveTo>
                              <a:pt x="2" y="0"/>
                            </a:moveTo>
                            <a:lnTo>
                              <a:pt x="278345" y="0"/>
                            </a:lnTo>
                            <a:lnTo>
                              <a:pt x="278345" y="423334"/>
                            </a:lnTo>
                            <a:lnTo>
                              <a:pt x="618069" y="423334"/>
                            </a:lnTo>
                            <a:lnTo>
                              <a:pt x="618069" y="704087"/>
                            </a:lnTo>
                            <a:lnTo>
                              <a:pt x="278345" y="704087"/>
                            </a:lnTo>
                            <a:lnTo>
                              <a:pt x="2" y="704087"/>
                            </a:lnTo>
                            <a:lnTo>
                              <a:pt x="0" y="704087"/>
                            </a:lnTo>
                            <a:lnTo>
                              <a:pt x="0" y="423334"/>
                            </a:lnTo>
                            <a:lnTo>
                              <a:pt x="2" y="423334"/>
                            </a:lnTo>
                            <a:close/>
                          </a:path>
                        </a:pathLst>
                      </a:custGeom>
                      <a:solidFill>
                        <a:schemeClr val="tx1">
                          <a:alpha val="48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  <p:sp>
                    <p:nvSpPr>
                      <p:cNvPr id="26" name="Rectangle 25">
                        <a:extLst>
                          <a:ext uri="{FF2B5EF4-FFF2-40B4-BE49-F238E27FC236}">
                            <a16:creationId xmlns:a16="http://schemas.microsoft.com/office/drawing/2014/main" id="{694A981E-D372-F846-91A2-BBC87B94F1BD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7735360" y="1483281"/>
                        <a:ext cx="278343" cy="405082"/>
                      </a:xfrm>
                      <a:prstGeom prst="rect">
                        <a:avLst/>
                      </a:prstGeom>
                      <a:solidFill>
                        <a:schemeClr val="tx1">
                          <a:alpha val="19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vert="horz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  <p:sp>
                    <p:nvSpPr>
                      <p:cNvPr id="27" name="Rectangle 26">
                        <a:extLst>
                          <a:ext uri="{FF2B5EF4-FFF2-40B4-BE49-F238E27FC236}">
                            <a16:creationId xmlns:a16="http://schemas.microsoft.com/office/drawing/2014/main" id="{4D0D9C97-91AC-D74C-826A-2E3C49C7C5AD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 rot="5400000">
                        <a:off x="7373410" y="1120906"/>
                        <a:ext cx="278343" cy="405082"/>
                      </a:xfrm>
                      <a:prstGeom prst="rect">
                        <a:avLst/>
                      </a:prstGeom>
                      <a:solidFill>
                        <a:schemeClr val="tx1">
                          <a:alpha val="19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vert="horz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</p:grpSp>
              </p:grpSp>
              <p:grpSp>
                <p:nvGrpSpPr>
                  <p:cNvPr id="16" name="Group 15">
                    <a:extLst>
                      <a:ext uri="{FF2B5EF4-FFF2-40B4-BE49-F238E27FC236}">
                        <a16:creationId xmlns:a16="http://schemas.microsoft.com/office/drawing/2014/main" id="{4C193501-789C-9D4B-833C-5C39AE21AD3F}"/>
                      </a:ext>
                    </a:extLst>
                  </p:cNvPr>
                  <p:cNvGrpSpPr/>
                  <p:nvPr/>
                </p:nvGrpSpPr>
                <p:grpSpPr>
                  <a:xfrm>
                    <a:off x="208303" y="5787704"/>
                    <a:ext cx="437544" cy="389381"/>
                    <a:chOff x="9178262" y="1315181"/>
                    <a:chExt cx="437544" cy="389381"/>
                  </a:xfrm>
                </p:grpSpPr>
                <p:pic>
                  <p:nvPicPr>
                    <p:cNvPr id="21" name="Picture 20">
                      <a:extLst>
                        <a:ext uri="{FF2B5EF4-FFF2-40B4-BE49-F238E27FC236}">
                          <a16:creationId xmlns:a16="http://schemas.microsoft.com/office/drawing/2014/main" id="{3DA7B73D-817D-9D4F-AA21-9DD17CF78D0A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445759" y="1521682"/>
                      <a:ext cx="170047" cy="18288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22" name="Picture 21">
                      <a:extLst>
                        <a:ext uri="{FF2B5EF4-FFF2-40B4-BE49-F238E27FC236}">
                          <a16:creationId xmlns:a16="http://schemas.microsoft.com/office/drawing/2014/main" id="{13A432A8-EEF2-A744-8FF3-D8842F73A1FB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178262" y="1315181"/>
                      <a:ext cx="85024" cy="91440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17" name="Group 16">
                    <a:extLst>
                      <a:ext uri="{FF2B5EF4-FFF2-40B4-BE49-F238E27FC236}">
                        <a16:creationId xmlns:a16="http://schemas.microsoft.com/office/drawing/2014/main" id="{E331E128-7FD5-9A45-B756-BC16E139CF7E}"/>
                      </a:ext>
                    </a:extLst>
                  </p:cNvPr>
                  <p:cNvGrpSpPr/>
                  <p:nvPr/>
                </p:nvGrpSpPr>
                <p:grpSpPr>
                  <a:xfrm>
                    <a:off x="250899" y="6421937"/>
                    <a:ext cx="669934" cy="274320"/>
                    <a:chOff x="9445759" y="1430242"/>
                    <a:chExt cx="669934" cy="274320"/>
                  </a:xfrm>
                </p:grpSpPr>
                <p:pic>
                  <p:nvPicPr>
                    <p:cNvPr id="19" name="Picture 18">
                      <a:extLst>
                        <a:ext uri="{FF2B5EF4-FFF2-40B4-BE49-F238E27FC236}">
                          <a16:creationId xmlns:a16="http://schemas.microsoft.com/office/drawing/2014/main" id="{EDA67F81-260E-B948-B5CA-68444CBD1360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445759" y="1521682"/>
                      <a:ext cx="170047" cy="18288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20" name="Picture 19">
                      <a:extLst>
                        <a:ext uri="{FF2B5EF4-FFF2-40B4-BE49-F238E27FC236}">
                          <a16:creationId xmlns:a16="http://schemas.microsoft.com/office/drawing/2014/main" id="{A5A33DE1-C063-BA42-B5C9-3AA84E825278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0030669" y="1430242"/>
                      <a:ext cx="85024" cy="91440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18" name="Picture 17">
                    <a:extLst>
                      <a:ext uri="{FF2B5EF4-FFF2-40B4-BE49-F238E27FC236}">
                        <a16:creationId xmlns:a16="http://schemas.microsoft.com/office/drawing/2014/main" id="{B857EA67-D981-6444-B608-26711804D24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18384" y="6650537"/>
                    <a:ext cx="85024" cy="91440"/>
                  </a:xfrm>
                  <a:prstGeom prst="rect">
                    <a:avLst/>
                  </a:prstGeom>
                </p:spPr>
              </p:pic>
            </p:grpSp>
          </p:grpSp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0432EF0E-861D-B04E-AEEB-A906E5A782C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screen">
                <a:alphaModFix amt="67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t="-58345"/>
              <a:stretch/>
            </p:blipFill>
            <p:spPr>
              <a:xfrm>
                <a:off x="-7429" y="5029200"/>
                <a:ext cx="3162521" cy="1849829"/>
              </a:xfrm>
              <a:prstGeom prst="rect">
                <a:avLst/>
              </a:prstGeom>
            </p:spPr>
          </p:pic>
        </p:grpSp>
      </p:grp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685800" y="682625"/>
            <a:ext cx="10826496" cy="615553"/>
          </a:xfrm>
        </p:spPr>
        <p:txBody>
          <a:bodyPr/>
          <a:lstStyle/>
          <a:p>
            <a:r>
              <a:rPr lang="en-US" sz="4000" dirty="0"/>
              <a:t>Elevation layers</a:t>
            </a:r>
          </a:p>
        </p:txBody>
      </p:sp>
      <p:pic>
        <p:nvPicPr>
          <p:cNvPr id="6" name="Picture 5" descr="Screen Shot 2016-10-04 at 12.33.23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00" y="2006600"/>
            <a:ext cx="9702800" cy="4639733"/>
          </a:xfrm>
          <a:prstGeom prst="rect">
            <a:avLst/>
          </a:prstGeom>
        </p:spPr>
      </p:pic>
      <p:pic>
        <p:nvPicPr>
          <p:cNvPr id="4" name="Picture 3" descr="Screen Shot 2016-10-04 at 12.30.22 PM 1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7600" y="787400"/>
            <a:ext cx="5875867" cy="2726267"/>
          </a:xfrm>
          <a:prstGeom prst="rect">
            <a:avLst/>
          </a:prstGeom>
        </p:spPr>
      </p:pic>
      <p:pic>
        <p:nvPicPr>
          <p:cNvPr id="5" name="Picture 4" descr="Screen Shot 2016-10-11 at 10.38.49 AM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2401" y="4507131"/>
            <a:ext cx="4355441" cy="2139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792620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B4C69667-22C9-B647-B50F-3ECA805B7B44}"/>
              </a:ext>
            </a:extLst>
          </p:cNvPr>
          <p:cNvGrpSpPr/>
          <p:nvPr/>
        </p:nvGrpSpPr>
        <p:grpSpPr>
          <a:xfrm>
            <a:off x="-7429" y="-15486"/>
            <a:ext cx="12206856" cy="6894515"/>
            <a:chOff x="-7429" y="-15486"/>
            <a:chExt cx="12206856" cy="6894515"/>
          </a:xfrm>
        </p:grpSpPr>
        <p:sp>
          <p:nvSpPr>
            <p:cNvPr id="10" name="shading (lower right)">
              <a:extLst>
                <a:ext uri="{FF2B5EF4-FFF2-40B4-BE49-F238E27FC236}">
                  <a16:creationId xmlns:a16="http://schemas.microsoft.com/office/drawing/2014/main" id="{960FBC22-BBF3-C54F-AA04-917072B6754B}"/>
                </a:ext>
              </a:extLst>
            </p:cNvPr>
            <p:cNvSpPr/>
            <p:nvPr/>
          </p:nvSpPr>
          <p:spPr bwMode="auto">
            <a:xfrm>
              <a:off x="0" y="-15486"/>
              <a:ext cx="12199427" cy="6888971"/>
            </a:xfrm>
            <a:prstGeom prst="rect">
              <a:avLst/>
            </a:prstGeom>
            <a:gradFill flip="none" rotWithShape="1">
              <a:gsLst>
                <a:gs pos="91000">
                  <a:srgbClr val="095FB4"/>
                </a:gs>
                <a:gs pos="74000">
                  <a:srgbClr val="153F98"/>
                </a:gs>
                <a:gs pos="49000">
                  <a:srgbClr val="113684"/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AAAA985F-1913-D64D-BFA8-B7536CA98BB4}"/>
                </a:ext>
              </a:extLst>
            </p:cNvPr>
            <p:cNvGrpSpPr/>
            <p:nvPr/>
          </p:nvGrpSpPr>
          <p:grpSpPr>
            <a:xfrm>
              <a:off x="-7429" y="0"/>
              <a:ext cx="12199429" cy="6879029"/>
              <a:chOff x="-7429" y="0"/>
              <a:chExt cx="12199429" cy="6879029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ED1097B1-14DD-8242-89AA-F7EE0C446555}"/>
                  </a:ext>
                </a:extLst>
              </p:cNvPr>
              <p:cNvGrpSpPr/>
              <p:nvPr/>
            </p:nvGrpSpPr>
            <p:grpSpPr>
              <a:xfrm>
                <a:off x="0" y="0"/>
                <a:ext cx="12192000" cy="6858000"/>
                <a:chOff x="0" y="0"/>
                <a:chExt cx="12192000" cy="6858000"/>
              </a:xfrm>
            </p:grpSpPr>
            <p:grpSp>
              <p:nvGrpSpPr>
                <p:cNvPr id="14" name="Group 13" hidden="1">
                  <a:extLst>
                    <a:ext uri="{FF2B5EF4-FFF2-40B4-BE49-F238E27FC236}">
                      <a16:creationId xmlns:a16="http://schemas.microsoft.com/office/drawing/2014/main" id="{A0B641FF-4156-6B47-A58D-F56CA57AE3E4}"/>
                    </a:ext>
                  </a:extLst>
                </p:cNvPr>
                <p:cNvGrpSpPr/>
                <p:nvPr/>
              </p:nvGrpSpPr>
              <p:grpSpPr>
                <a:xfrm>
                  <a:off x="0" y="0"/>
                  <a:ext cx="12192000" cy="6858000"/>
                  <a:chOff x="0" y="0"/>
                  <a:chExt cx="12192000" cy="6858000"/>
                </a:xfrm>
              </p:grpSpPr>
              <p:sp>
                <p:nvSpPr>
                  <p:cNvPr id="32" name="Rectangle 31">
                    <a:extLst>
                      <a:ext uri="{FF2B5EF4-FFF2-40B4-BE49-F238E27FC236}">
                        <a16:creationId xmlns:a16="http://schemas.microsoft.com/office/drawing/2014/main" id="{74D4643E-0E44-D944-BBD1-EDC779393E9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0" y="0"/>
                    <a:ext cx="12192000" cy="6858000"/>
                  </a:xfrm>
                  <a:prstGeom prst="rect">
                    <a:avLst/>
                  </a:prstGeom>
                  <a:gradFill>
                    <a:gsLst>
                      <a:gs pos="35000">
                        <a:srgbClr val="143F95"/>
                      </a:gs>
                      <a:gs pos="82000">
                        <a:srgbClr val="0E53C1"/>
                      </a:gs>
                      <a:gs pos="7000">
                        <a:srgbClr val="1E3073"/>
                      </a:gs>
                    </a:gsLst>
                    <a:path path="circle">
                      <a:fillToRect t="100000" r="100000"/>
                    </a:path>
                  </a:gra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400" b="1" dirty="0">
                      <a:solidFill>
                        <a:srgbClr val="000000"/>
                      </a:solidFill>
                      <a:latin typeface="Arial" charset="0"/>
                      <a:ea typeface="ＭＳ Ｐゴシック" pitchFamily="16" charset="-128"/>
                      <a:cs typeface="ＭＳ Ｐゴシック" pitchFamily="-97" charset="-128"/>
                    </a:endParaRPr>
                  </a:p>
                </p:txBody>
              </p:sp>
              <p:pic>
                <p:nvPicPr>
                  <p:cNvPr id="33" name="Picture 32">
                    <a:extLst>
                      <a:ext uri="{FF2B5EF4-FFF2-40B4-BE49-F238E27FC236}">
                        <a16:creationId xmlns:a16="http://schemas.microsoft.com/office/drawing/2014/main" id="{B9B224EB-BBC0-B641-8D25-DAF68069CDD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 cstate="screen">
                    <a:duotone>
                      <a:prstClr val="black"/>
                      <a:schemeClr val="accent4">
                        <a:tint val="45000"/>
                        <a:satMod val="400000"/>
                      </a:schemeClr>
                    </a:duotone>
                    <a:alphaModFix amt="41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>
                  <a:xfrm>
                    <a:off x="9021" y="4810991"/>
                    <a:ext cx="2930236" cy="2047009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CA2AACDD-60AB-5848-ADF3-508D6BBF1764}"/>
                    </a:ext>
                  </a:extLst>
                </p:cNvPr>
                <p:cNvGrpSpPr/>
                <p:nvPr/>
              </p:nvGrpSpPr>
              <p:grpSpPr>
                <a:xfrm>
                  <a:off x="208303" y="146055"/>
                  <a:ext cx="11731071" cy="6595922"/>
                  <a:chOff x="208303" y="146055"/>
                  <a:chExt cx="11731071" cy="6595922"/>
                </a:xfrm>
              </p:grpSpPr>
              <p:grpSp>
                <p:nvGrpSpPr>
                  <p:cNvPr id="16" name="Group 15">
                    <a:extLst>
                      <a:ext uri="{FF2B5EF4-FFF2-40B4-BE49-F238E27FC236}">
                        <a16:creationId xmlns:a16="http://schemas.microsoft.com/office/drawing/2014/main" id="{4F1F5C43-57C4-E943-90E5-690BA061372F}"/>
                      </a:ext>
                    </a:extLst>
                  </p:cNvPr>
                  <p:cNvGrpSpPr/>
                  <p:nvPr/>
                </p:nvGrpSpPr>
                <p:grpSpPr>
                  <a:xfrm>
                    <a:off x="11604987" y="146055"/>
                    <a:ext cx="334387" cy="435843"/>
                    <a:chOff x="11604987" y="146055"/>
                    <a:chExt cx="334387" cy="435843"/>
                  </a:xfrm>
                </p:grpSpPr>
                <p:grpSp>
                  <p:nvGrpSpPr>
                    <p:cNvPr id="24" name="Group 23">
                      <a:extLst>
                        <a:ext uri="{FF2B5EF4-FFF2-40B4-BE49-F238E27FC236}">
                          <a16:creationId xmlns:a16="http://schemas.microsoft.com/office/drawing/2014/main" id="{56FC1987-268A-2048-A350-1AF247E83EAF}"/>
                        </a:ext>
                      </a:extLst>
                    </p:cNvPr>
                    <p:cNvGrpSpPr>
                      <a:grpSpLocks noChangeAspect="1"/>
                    </p:cNvGrpSpPr>
                    <p:nvPr/>
                  </p:nvGrpSpPr>
                  <p:grpSpPr>
                    <a:xfrm>
                      <a:off x="11770125" y="399018"/>
                      <a:ext cx="169249" cy="182880"/>
                      <a:chOff x="7310041" y="760941"/>
                      <a:chExt cx="1043386" cy="1127422"/>
                    </a:xfrm>
                  </p:grpSpPr>
                  <p:sp>
                    <p:nvSpPr>
                      <p:cNvPr id="29" name="Freeform 28">
                        <a:extLst>
                          <a:ext uri="{FF2B5EF4-FFF2-40B4-BE49-F238E27FC236}">
                            <a16:creationId xmlns:a16="http://schemas.microsoft.com/office/drawing/2014/main" id="{FC1B7F3C-30AF-344D-A04E-0C3BE4D1440B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7735358" y="760941"/>
                        <a:ext cx="618069" cy="704087"/>
                      </a:xfrm>
                      <a:custGeom>
                        <a:avLst/>
                        <a:gdLst>
                          <a:gd name="connsiteX0" fmla="*/ 2 w 618069"/>
                          <a:gd name="connsiteY0" fmla="*/ 0 h 704087"/>
                          <a:gd name="connsiteX1" fmla="*/ 278345 w 618069"/>
                          <a:gd name="connsiteY1" fmla="*/ 0 h 704087"/>
                          <a:gd name="connsiteX2" fmla="*/ 278345 w 618069"/>
                          <a:gd name="connsiteY2" fmla="*/ 423334 h 704087"/>
                          <a:gd name="connsiteX3" fmla="*/ 618069 w 618069"/>
                          <a:gd name="connsiteY3" fmla="*/ 423334 h 704087"/>
                          <a:gd name="connsiteX4" fmla="*/ 618069 w 618069"/>
                          <a:gd name="connsiteY4" fmla="*/ 704087 h 704087"/>
                          <a:gd name="connsiteX5" fmla="*/ 278345 w 618069"/>
                          <a:gd name="connsiteY5" fmla="*/ 704087 h 704087"/>
                          <a:gd name="connsiteX6" fmla="*/ 2 w 618069"/>
                          <a:gd name="connsiteY6" fmla="*/ 704087 h 704087"/>
                          <a:gd name="connsiteX7" fmla="*/ 0 w 618069"/>
                          <a:gd name="connsiteY7" fmla="*/ 704087 h 704087"/>
                          <a:gd name="connsiteX8" fmla="*/ 0 w 618069"/>
                          <a:gd name="connsiteY8" fmla="*/ 423334 h 704087"/>
                          <a:gd name="connsiteX9" fmla="*/ 2 w 618069"/>
                          <a:gd name="connsiteY9" fmla="*/ 423334 h 70408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</a:cxnLst>
                        <a:rect l="l" t="t" r="r" b="b"/>
                        <a:pathLst>
                          <a:path w="618069" h="704087">
                            <a:moveTo>
                              <a:pt x="2" y="0"/>
                            </a:moveTo>
                            <a:lnTo>
                              <a:pt x="278345" y="0"/>
                            </a:lnTo>
                            <a:lnTo>
                              <a:pt x="278345" y="423334"/>
                            </a:lnTo>
                            <a:lnTo>
                              <a:pt x="618069" y="423334"/>
                            </a:lnTo>
                            <a:lnTo>
                              <a:pt x="618069" y="704087"/>
                            </a:lnTo>
                            <a:lnTo>
                              <a:pt x="278345" y="704087"/>
                            </a:lnTo>
                            <a:lnTo>
                              <a:pt x="2" y="704087"/>
                            </a:lnTo>
                            <a:lnTo>
                              <a:pt x="0" y="704087"/>
                            </a:lnTo>
                            <a:lnTo>
                              <a:pt x="0" y="423334"/>
                            </a:lnTo>
                            <a:lnTo>
                              <a:pt x="2" y="423334"/>
                            </a:lnTo>
                            <a:close/>
                          </a:path>
                        </a:pathLst>
                      </a:custGeom>
                      <a:solidFill>
                        <a:schemeClr val="tx1">
                          <a:alpha val="48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  <p:sp>
                    <p:nvSpPr>
                      <p:cNvPr id="30" name="Rectangle 29">
                        <a:extLst>
                          <a:ext uri="{FF2B5EF4-FFF2-40B4-BE49-F238E27FC236}">
                            <a16:creationId xmlns:a16="http://schemas.microsoft.com/office/drawing/2014/main" id="{8533C6D8-576E-C546-851B-696659AD01C5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7735360" y="1483281"/>
                        <a:ext cx="278343" cy="405082"/>
                      </a:xfrm>
                      <a:prstGeom prst="rect">
                        <a:avLst/>
                      </a:prstGeom>
                      <a:solidFill>
                        <a:schemeClr val="tx1">
                          <a:alpha val="19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vert="horz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  <p:sp>
                    <p:nvSpPr>
                      <p:cNvPr id="31" name="Rectangle 30">
                        <a:extLst>
                          <a:ext uri="{FF2B5EF4-FFF2-40B4-BE49-F238E27FC236}">
                            <a16:creationId xmlns:a16="http://schemas.microsoft.com/office/drawing/2014/main" id="{A5359C06-5D35-9841-A0B2-9DA3635FE5B9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 rot="5400000">
                        <a:off x="7373410" y="1120906"/>
                        <a:ext cx="278343" cy="405082"/>
                      </a:xfrm>
                      <a:prstGeom prst="rect">
                        <a:avLst/>
                      </a:prstGeom>
                      <a:solidFill>
                        <a:schemeClr val="tx1">
                          <a:alpha val="19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vert="horz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</p:grpSp>
                <p:grpSp>
                  <p:nvGrpSpPr>
                    <p:cNvPr id="25" name="Group 24">
                      <a:extLst>
                        <a:ext uri="{FF2B5EF4-FFF2-40B4-BE49-F238E27FC236}">
                          <a16:creationId xmlns:a16="http://schemas.microsoft.com/office/drawing/2014/main" id="{F61D7735-D1F8-B04E-A9A7-E0B0EEA5CB60}"/>
                        </a:ext>
                      </a:extLst>
                    </p:cNvPr>
                    <p:cNvGrpSpPr>
                      <a:grpSpLocks noChangeAspect="1"/>
                    </p:cNvGrpSpPr>
                    <p:nvPr/>
                  </p:nvGrpSpPr>
                  <p:grpSpPr>
                    <a:xfrm>
                      <a:off x="11604987" y="146055"/>
                      <a:ext cx="73152" cy="73152"/>
                      <a:chOff x="7310041" y="760941"/>
                      <a:chExt cx="1043386" cy="1127422"/>
                    </a:xfrm>
                  </p:grpSpPr>
                  <p:sp>
                    <p:nvSpPr>
                      <p:cNvPr id="26" name="Freeform 25">
                        <a:extLst>
                          <a:ext uri="{FF2B5EF4-FFF2-40B4-BE49-F238E27FC236}">
                            <a16:creationId xmlns:a16="http://schemas.microsoft.com/office/drawing/2014/main" id="{BD9B264D-F2C2-AC46-A7B0-4B14F45FB998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7735358" y="760941"/>
                        <a:ext cx="618069" cy="704087"/>
                      </a:xfrm>
                      <a:custGeom>
                        <a:avLst/>
                        <a:gdLst>
                          <a:gd name="connsiteX0" fmla="*/ 2 w 618069"/>
                          <a:gd name="connsiteY0" fmla="*/ 0 h 704087"/>
                          <a:gd name="connsiteX1" fmla="*/ 278345 w 618069"/>
                          <a:gd name="connsiteY1" fmla="*/ 0 h 704087"/>
                          <a:gd name="connsiteX2" fmla="*/ 278345 w 618069"/>
                          <a:gd name="connsiteY2" fmla="*/ 423334 h 704087"/>
                          <a:gd name="connsiteX3" fmla="*/ 618069 w 618069"/>
                          <a:gd name="connsiteY3" fmla="*/ 423334 h 704087"/>
                          <a:gd name="connsiteX4" fmla="*/ 618069 w 618069"/>
                          <a:gd name="connsiteY4" fmla="*/ 704087 h 704087"/>
                          <a:gd name="connsiteX5" fmla="*/ 278345 w 618069"/>
                          <a:gd name="connsiteY5" fmla="*/ 704087 h 704087"/>
                          <a:gd name="connsiteX6" fmla="*/ 2 w 618069"/>
                          <a:gd name="connsiteY6" fmla="*/ 704087 h 704087"/>
                          <a:gd name="connsiteX7" fmla="*/ 0 w 618069"/>
                          <a:gd name="connsiteY7" fmla="*/ 704087 h 704087"/>
                          <a:gd name="connsiteX8" fmla="*/ 0 w 618069"/>
                          <a:gd name="connsiteY8" fmla="*/ 423334 h 704087"/>
                          <a:gd name="connsiteX9" fmla="*/ 2 w 618069"/>
                          <a:gd name="connsiteY9" fmla="*/ 423334 h 70408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</a:cxnLst>
                        <a:rect l="l" t="t" r="r" b="b"/>
                        <a:pathLst>
                          <a:path w="618069" h="704087">
                            <a:moveTo>
                              <a:pt x="2" y="0"/>
                            </a:moveTo>
                            <a:lnTo>
                              <a:pt x="278345" y="0"/>
                            </a:lnTo>
                            <a:lnTo>
                              <a:pt x="278345" y="423334"/>
                            </a:lnTo>
                            <a:lnTo>
                              <a:pt x="618069" y="423334"/>
                            </a:lnTo>
                            <a:lnTo>
                              <a:pt x="618069" y="704087"/>
                            </a:lnTo>
                            <a:lnTo>
                              <a:pt x="278345" y="704087"/>
                            </a:lnTo>
                            <a:lnTo>
                              <a:pt x="2" y="704087"/>
                            </a:lnTo>
                            <a:lnTo>
                              <a:pt x="0" y="704087"/>
                            </a:lnTo>
                            <a:lnTo>
                              <a:pt x="0" y="423334"/>
                            </a:lnTo>
                            <a:lnTo>
                              <a:pt x="2" y="423334"/>
                            </a:lnTo>
                            <a:close/>
                          </a:path>
                        </a:pathLst>
                      </a:custGeom>
                      <a:solidFill>
                        <a:schemeClr val="tx1">
                          <a:alpha val="48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  <p:sp>
                    <p:nvSpPr>
                      <p:cNvPr id="27" name="Rectangle 26">
                        <a:extLst>
                          <a:ext uri="{FF2B5EF4-FFF2-40B4-BE49-F238E27FC236}">
                            <a16:creationId xmlns:a16="http://schemas.microsoft.com/office/drawing/2014/main" id="{1CAA7F8C-A7D7-D043-B9C6-63C1AEA37162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7735360" y="1483281"/>
                        <a:ext cx="278343" cy="405082"/>
                      </a:xfrm>
                      <a:prstGeom prst="rect">
                        <a:avLst/>
                      </a:prstGeom>
                      <a:solidFill>
                        <a:schemeClr val="tx1">
                          <a:alpha val="19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vert="horz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  <p:sp>
                    <p:nvSpPr>
                      <p:cNvPr id="28" name="Rectangle 27">
                        <a:extLst>
                          <a:ext uri="{FF2B5EF4-FFF2-40B4-BE49-F238E27FC236}">
                            <a16:creationId xmlns:a16="http://schemas.microsoft.com/office/drawing/2014/main" id="{A5655145-67B0-874F-9834-1F5C41A82FC1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 rot="5400000">
                        <a:off x="7373410" y="1120906"/>
                        <a:ext cx="278343" cy="405082"/>
                      </a:xfrm>
                      <a:prstGeom prst="rect">
                        <a:avLst/>
                      </a:prstGeom>
                      <a:solidFill>
                        <a:schemeClr val="tx1">
                          <a:alpha val="19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vert="horz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</p:grpSp>
              </p:grpSp>
              <p:grpSp>
                <p:nvGrpSpPr>
                  <p:cNvPr id="17" name="Group 16">
                    <a:extLst>
                      <a:ext uri="{FF2B5EF4-FFF2-40B4-BE49-F238E27FC236}">
                        <a16:creationId xmlns:a16="http://schemas.microsoft.com/office/drawing/2014/main" id="{56CFAD60-AA73-3645-BAF1-A79ACE11C643}"/>
                      </a:ext>
                    </a:extLst>
                  </p:cNvPr>
                  <p:cNvGrpSpPr/>
                  <p:nvPr/>
                </p:nvGrpSpPr>
                <p:grpSpPr>
                  <a:xfrm>
                    <a:off x="208303" y="5787704"/>
                    <a:ext cx="437544" cy="389381"/>
                    <a:chOff x="9178262" y="1315181"/>
                    <a:chExt cx="437544" cy="389381"/>
                  </a:xfrm>
                </p:grpSpPr>
                <p:pic>
                  <p:nvPicPr>
                    <p:cNvPr id="22" name="Picture 21">
                      <a:extLst>
                        <a:ext uri="{FF2B5EF4-FFF2-40B4-BE49-F238E27FC236}">
                          <a16:creationId xmlns:a16="http://schemas.microsoft.com/office/drawing/2014/main" id="{58A3072F-D929-5246-B672-5E2817D136E1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445759" y="1521682"/>
                      <a:ext cx="170047" cy="18288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23" name="Picture 22">
                      <a:extLst>
                        <a:ext uri="{FF2B5EF4-FFF2-40B4-BE49-F238E27FC236}">
                          <a16:creationId xmlns:a16="http://schemas.microsoft.com/office/drawing/2014/main" id="{FE4689B6-228E-304E-903F-0DFCB0C076AD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178262" y="1315181"/>
                      <a:ext cx="85024" cy="91440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18" name="Group 17">
                    <a:extLst>
                      <a:ext uri="{FF2B5EF4-FFF2-40B4-BE49-F238E27FC236}">
                        <a16:creationId xmlns:a16="http://schemas.microsoft.com/office/drawing/2014/main" id="{2B6AAA5C-3BAB-0847-B137-686A8E5FDA02}"/>
                      </a:ext>
                    </a:extLst>
                  </p:cNvPr>
                  <p:cNvGrpSpPr/>
                  <p:nvPr/>
                </p:nvGrpSpPr>
                <p:grpSpPr>
                  <a:xfrm>
                    <a:off x="250899" y="6421937"/>
                    <a:ext cx="669934" cy="274320"/>
                    <a:chOff x="9445759" y="1430242"/>
                    <a:chExt cx="669934" cy="274320"/>
                  </a:xfrm>
                </p:grpSpPr>
                <p:pic>
                  <p:nvPicPr>
                    <p:cNvPr id="20" name="Picture 19">
                      <a:extLst>
                        <a:ext uri="{FF2B5EF4-FFF2-40B4-BE49-F238E27FC236}">
                          <a16:creationId xmlns:a16="http://schemas.microsoft.com/office/drawing/2014/main" id="{70C38F99-5029-AF42-920F-54BFD0710C7A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445759" y="1521682"/>
                      <a:ext cx="170047" cy="18288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21" name="Picture 20">
                      <a:extLst>
                        <a:ext uri="{FF2B5EF4-FFF2-40B4-BE49-F238E27FC236}">
                          <a16:creationId xmlns:a16="http://schemas.microsoft.com/office/drawing/2014/main" id="{550195AF-C4CE-0D4C-BC49-27DF0F5754E6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0030669" y="1430242"/>
                      <a:ext cx="85024" cy="91440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19" name="Picture 18">
                    <a:extLst>
                      <a:ext uri="{FF2B5EF4-FFF2-40B4-BE49-F238E27FC236}">
                        <a16:creationId xmlns:a16="http://schemas.microsoft.com/office/drawing/2014/main" id="{4D44C450-1C4C-7A4E-9B3B-61AB90F4279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18384" y="6650537"/>
                    <a:ext cx="85024" cy="91440"/>
                  </a:xfrm>
                  <a:prstGeom prst="rect">
                    <a:avLst/>
                  </a:prstGeom>
                </p:spPr>
              </p:pic>
            </p:grpSp>
          </p:grpSp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A7353E76-8FF8-B545-98A0-72D764F3CCC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screen">
                <a:alphaModFix amt="67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t="-58345"/>
              <a:stretch/>
            </p:blipFill>
            <p:spPr>
              <a:xfrm>
                <a:off x="-7429" y="5029200"/>
                <a:ext cx="3162521" cy="1849829"/>
              </a:xfrm>
              <a:prstGeom prst="rect">
                <a:avLst/>
              </a:prstGeom>
            </p:spPr>
          </p:pic>
        </p:grpSp>
      </p:grp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685800" y="682625"/>
            <a:ext cx="10826496" cy="615553"/>
          </a:xfrm>
        </p:spPr>
        <p:txBody>
          <a:bodyPr/>
          <a:lstStyle/>
          <a:p>
            <a:r>
              <a:rPr lang="en-US" sz="4000" dirty="0"/>
              <a:t>Navigation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4294967295"/>
          </p:nvPr>
        </p:nvSpPr>
        <p:spPr>
          <a:xfrm>
            <a:off x="609600" y="1379477"/>
            <a:ext cx="9245600" cy="5105400"/>
          </a:xfrm>
          <a:prstGeom prst="rect">
            <a:avLst/>
          </a:prstGeom>
        </p:spPr>
        <p:txBody>
          <a:bodyPr lIns="121917" tIns="60958" rIns="121917" bIns="60958"/>
          <a:lstStyle/>
          <a:p>
            <a:r>
              <a:rPr lang="en-US" sz="2800" b="0" dirty="0"/>
              <a:t>Manual with mouse and keyboard gestures</a:t>
            </a:r>
          </a:p>
          <a:p>
            <a:r>
              <a:rPr lang="en-US" sz="2800" b="0" dirty="0"/>
              <a:t>Programmatic navigation with </a:t>
            </a:r>
            <a:r>
              <a:rPr lang="en-US" sz="2800" b="0" dirty="0" err="1"/>
              <a:t>goTo</a:t>
            </a:r>
            <a:r>
              <a:rPr lang="en-US" sz="2800" b="0" dirty="0"/>
              <a:t>()</a:t>
            </a:r>
          </a:p>
        </p:txBody>
      </p:sp>
      <p:pic>
        <p:nvPicPr>
          <p:cNvPr id="2" name="Picture 1" descr="Screen Shot 2016-10-04 at 2.03.55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0" y="2819400"/>
            <a:ext cx="3742267" cy="2404533"/>
          </a:xfrm>
          <a:prstGeom prst="rect">
            <a:avLst/>
          </a:prstGeom>
        </p:spPr>
      </p:pic>
      <p:pic>
        <p:nvPicPr>
          <p:cNvPr id="3" name="Picture 2" descr="Screen Shot 2016-10-04 at 2.04.06 PM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731" y="5813576"/>
            <a:ext cx="6637867" cy="575733"/>
          </a:xfrm>
          <a:prstGeom prst="rect">
            <a:avLst/>
          </a:prstGeom>
        </p:spPr>
      </p:pic>
      <p:pic>
        <p:nvPicPr>
          <p:cNvPr id="4" name="Picture 3" descr="Screen Shot 2016-10-04 at 2.04.14 PM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800" y="5027964"/>
            <a:ext cx="3471333" cy="541867"/>
          </a:xfrm>
          <a:prstGeom prst="rect">
            <a:avLst/>
          </a:prstGeom>
        </p:spPr>
      </p:pic>
      <p:pic>
        <p:nvPicPr>
          <p:cNvPr id="6" name="Picture 5" descr="Screen Shot 2016-10-04 at 2.05.26 PM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0487" y="5423662"/>
            <a:ext cx="3437467" cy="524933"/>
          </a:xfrm>
          <a:prstGeom prst="rect">
            <a:avLst/>
          </a:prstGeom>
        </p:spPr>
      </p:pic>
      <p:pic>
        <p:nvPicPr>
          <p:cNvPr id="8" name="Picture 7" descr="navigation.gi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8000" y="2616201"/>
            <a:ext cx="5514008" cy="275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354427"/>
      </p:ext>
    </p:extLst>
  </p:cSld>
  <p:clrMapOvr>
    <a:masterClrMapping/>
  </p:clrMapOvr>
  <p:transition spd="med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DF97AC9-BDD1-BC41-BCC7-769C7D5B268D}"/>
              </a:ext>
            </a:extLst>
          </p:cNvPr>
          <p:cNvGrpSpPr/>
          <p:nvPr/>
        </p:nvGrpSpPr>
        <p:grpSpPr>
          <a:xfrm>
            <a:off x="-7429" y="-15486"/>
            <a:ext cx="12206856" cy="6894515"/>
            <a:chOff x="-7429" y="-15486"/>
            <a:chExt cx="12206856" cy="6894515"/>
          </a:xfrm>
        </p:grpSpPr>
        <p:sp>
          <p:nvSpPr>
            <p:cNvPr id="9" name="shading (lower right)">
              <a:extLst>
                <a:ext uri="{FF2B5EF4-FFF2-40B4-BE49-F238E27FC236}">
                  <a16:creationId xmlns:a16="http://schemas.microsoft.com/office/drawing/2014/main" id="{4C0149D1-8DD1-464B-99B5-563E4BE9BF2A}"/>
                </a:ext>
              </a:extLst>
            </p:cNvPr>
            <p:cNvSpPr/>
            <p:nvPr/>
          </p:nvSpPr>
          <p:spPr bwMode="auto">
            <a:xfrm>
              <a:off x="0" y="-15486"/>
              <a:ext cx="12199427" cy="6888971"/>
            </a:xfrm>
            <a:prstGeom prst="rect">
              <a:avLst/>
            </a:prstGeom>
            <a:gradFill flip="none" rotWithShape="1">
              <a:gsLst>
                <a:gs pos="91000">
                  <a:srgbClr val="095FB4"/>
                </a:gs>
                <a:gs pos="74000">
                  <a:srgbClr val="153F98"/>
                </a:gs>
                <a:gs pos="49000">
                  <a:srgbClr val="113684"/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D34757BB-C178-7049-B10A-F0B61E8FF663}"/>
                </a:ext>
              </a:extLst>
            </p:cNvPr>
            <p:cNvGrpSpPr/>
            <p:nvPr/>
          </p:nvGrpSpPr>
          <p:grpSpPr>
            <a:xfrm>
              <a:off x="-7429" y="0"/>
              <a:ext cx="12199429" cy="6879029"/>
              <a:chOff x="-7429" y="0"/>
              <a:chExt cx="12199429" cy="6879029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E602CCFC-B752-B544-A2AE-89446F9BA6FD}"/>
                  </a:ext>
                </a:extLst>
              </p:cNvPr>
              <p:cNvGrpSpPr/>
              <p:nvPr/>
            </p:nvGrpSpPr>
            <p:grpSpPr>
              <a:xfrm>
                <a:off x="0" y="0"/>
                <a:ext cx="12192000" cy="6858000"/>
                <a:chOff x="0" y="0"/>
                <a:chExt cx="12192000" cy="6858000"/>
              </a:xfrm>
            </p:grpSpPr>
            <p:grpSp>
              <p:nvGrpSpPr>
                <p:cNvPr id="13" name="Group 12" hidden="1">
                  <a:extLst>
                    <a:ext uri="{FF2B5EF4-FFF2-40B4-BE49-F238E27FC236}">
                      <a16:creationId xmlns:a16="http://schemas.microsoft.com/office/drawing/2014/main" id="{5097B38A-9D14-7D47-A6C1-C0AECA9721B3}"/>
                    </a:ext>
                  </a:extLst>
                </p:cNvPr>
                <p:cNvGrpSpPr/>
                <p:nvPr/>
              </p:nvGrpSpPr>
              <p:grpSpPr>
                <a:xfrm>
                  <a:off x="0" y="0"/>
                  <a:ext cx="12192000" cy="6858000"/>
                  <a:chOff x="0" y="0"/>
                  <a:chExt cx="12192000" cy="6858000"/>
                </a:xfrm>
              </p:grpSpPr>
              <p:sp>
                <p:nvSpPr>
                  <p:cNvPr id="31" name="Rectangle 30">
                    <a:extLst>
                      <a:ext uri="{FF2B5EF4-FFF2-40B4-BE49-F238E27FC236}">
                        <a16:creationId xmlns:a16="http://schemas.microsoft.com/office/drawing/2014/main" id="{1ED5FA5A-BCEE-DB41-AB2E-84A598DB7E3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0" y="0"/>
                    <a:ext cx="12192000" cy="6858000"/>
                  </a:xfrm>
                  <a:prstGeom prst="rect">
                    <a:avLst/>
                  </a:prstGeom>
                  <a:gradFill>
                    <a:gsLst>
                      <a:gs pos="35000">
                        <a:srgbClr val="143F95"/>
                      </a:gs>
                      <a:gs pos="82000">
                        <a:srgbClr val="0E53C1"/>
                      </a:gs>
                      <a:gs pos="7000">
                        <a:srgbClr val="1E3073"/>
                      </a:gs>
                    </a:gsLst>
                    <a:path path="circle">
                      <a:fillToRect t="100000" r="100000"/>
                    </a:path>
                  </a:gra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400" b="1" dirty="0">
                      <a:solidFill>
                        <a:srgbClr val="000000"/>
                      </a:solidFill>
                      <a:latin typeface="Arial" charset="0"/>
                      <a:ea typeface="ＭＳ Ｐゴシック" pitchFamily="16" charset="-128"/>
                      <a:cs typeface="ＭＳ Ｐゴシック" pitchFamily="-97" charset="-128"/>
                    </a:endParaRPr>
                  </a:p>
                </p:txBody>
              </p:sp>
              <p:pic>
                <p:nvPicPr>
                  <p:cNvPr id="32" name="Picture 31">
                    <a:extLst>
                      <a:ext uri="{FF2B5EF4-FFF2-40B4-BE49-F238E27FC236}">
                        <a16:creationId xmlns:a16="http://schemas.microsoft.com/office/drawing/2014/main" id="{1F584149-AAE5-104B-A4F2-B46AC87BF11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 cstate="screen">
                    <a:duotone>
                      <a:prstClr val="black"/>
                      <a:schemeClr val="accent4">
                        <a:tint val="45000"/>
                        <a:satMod val="400000"/>
                      </a:schemeClr>
                    </a:duotone>
                    <a:alphaModFix amt="41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>
                  <a:xfrm>
                    <a:off x="9021" y="4810991"/>
                    <a:ext cx="2930236" cy="2047009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D9BF00ED-20EC-3348-913D-60133D65EAF0}"/>
                    </a:ext>
                  </a:extLst>
                </p:cNvPr>
                <p:cNvGrpSpPr/>
                <p:nvPr/>
              </p:nvGrpSpPr>
              <p:grpSpPr>
                <a:xfrm>
                  <a:off x="208303" y="146055"/>
                  <a:ext cx="11731071" cy="6595922"/>
                  <a:chOff x="208303" y="146055"/>
                  <a:chExt cx="11731071" cy="6595922"/>
                </a:xfrm>
              </p:grpSpPr>
              <p:grpSp>
                <p:nvGrpSpPr>
                  <p:cNvPr id="15" name="Group 14">
                    <a:extLst>
                      <a:ext uri="{FF2B5EF4-FFF2-40B4-BE49-F238E27FC236}">
                        <a16:creationId xmlns:a16="http://schemas.microsoft.com/office/drawing/2014/main" id="{00722E20-E67C-C148-A452-38A9371FDCCD}"/>
                      </a:ext>
                    </a:extLst>
                  </p:cNvPr>
                  <p:cNvGrpSpPr/>
                  <p:nvPr/>
                </p:nvGrpSpPr>
                <p:grpSpPr>
                  <a:xfrm>
                    <a:off x="11604987" y="146055"/>
                    <a:ext cx="334387" cy="435843"/>
                    <a:chOff x="11604987" y="146055"/>
                    <a:chExt cx="334387" cy="435843"/>
                  </a:xfrm>
                </p:grpSpPr>
                <p:grpSp>
                  <p:nvGrpSpPr>
                    <p:cNvPr id="23" name="Group 22">
                      <a:extLst>
                        <a:ext uri="{FF2B5EF4-FFF2-40B4-BE49-F238E27FC236}">
                          <a16:creationId xmlns:a16="http://schemas.microsoft.com/office/drawing/2014/main" id="{C92683ED-244A-FA45-9B90-CE175A363D81}"/>
                        </a:ext>
                      </a:extLst>
                    </p:cNvPr>
                    <p:cNvGrpSpPr>
                      <a:grpSpLocks noChangeAspect="1"/>
                    </p:cNvGrpSpPr>
                    <p:nvPr/>
                  </p:nvGrpSpPr>
                  <p:grpSpPr>
                    <a:xfrm>
                      <a:off x="11770125" y="399018"/>
                      <a:ext cx="169249" cy="182880"/>
                      <a:chOff x="7310041" y="760941"/>
                      <a:chExt cx="1043386" cy="1127422"/>
                    </a:xfrm>
                  </p:grpSpPr>
                  <p:sp>
                    <p:nvSpPr>
                      <p:cNvPr id="28" name="Freeform 27">
                        <a:extLst>
                          <a:ext uri="{FF2B5EF4-FFF2-40B4-BE49-F238E27FC236}">
                            <a16:creationId xmlns:a16="http://schemas.microsoft.com/office/drawing/2014/main" id="{8405B76A-897D-164D-9988-DE40AC4B401F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7735358" y="760941"/>
                        <a:ext cx="618069" cy="704087"/>
                      </a:xfrm>
                      <a:custGeom>
                        <a:avLst/>
                        <a:gdLst>
                          <a:gd name="connsiteX0" fmla="*/ 2 w 618069"/>
                          <a:gd name="connsiteY0" fmla="*/ 0 h 704087"/>
                          <a:gd name="connsiteX1" fmla="*/ 278345 w 618069"/>
                          <a:gd name="connsiteY1" fmla="*/ 0 h 704087"/>
                          <a:gd name="connsiteX2" fmla="*/ 278345 w 618069"/>
                          <a:gd name="connsiteY2" fmla="*/ 423334 h 704087"/>
                          <a:gd name="connsiteX3" fmla="*/ 618069 w 618069"/>
                          <a:gd name="connsiteY3" fmla="*/ 423334 h 704087"/>
                          <a:gd name="connsiteX4" fmla="*/ 618069 w 618069"/>
                          <a:gd name="connsiteY4" fmla="*/ 704087 h 704087"/>
                          <a:gd name="connsiteX5" fmla="*/ 278345 w 618069"/>
                          <a:gd name="connsiteY5" fmla="*/ 704087 h 704087"/>
                          <a:gd name="connsiteX6" fmla="*/ 2 w 618069"/>
                          <a:gd name="connsiteY6" fmla="*/ 704087 h 704087"/>
                          <a:gd name="connsiteX7" fmla="*/ 0 w 618069"/>
                          <a:gd name="connsiteY7" fmla="*/ 704087 h 704087"/>
                          <a:gd name="connsiteX8" fmla="*/ 0 w 618069"/>
                          <a:gd name="connsiteY8" fmla="*/ 423334 h 704087"/>
                          <a:gd name="connsiteX9" fmla="*/ 2 w 618069"/>
                          <a:gd name="connsiteY9" fmla="*/ 423334 h 70408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</a:cxnLst>
                        <a:rect l="l" t="t" r="r" b="b"/>
                        <a:pathLst>
                          <a:path w="618069" h="704087">
                            <a:moveTo>
                              <a:pt x="2" y="0"/>
                            </a:moveTo>
                            <a:lnTo>
                              <a:pt x="278345" y="0"/>
                            </a:lnTo>
                            <a:lnTo>
                              <a:pt x="278345" y="423334"/>
                            </a:lnTo>
                            <a:lnTo>
                              <a:pt x="618069" y="423334"/>
                            </a:lnTo>
                            <a:lnTo>
                              <a:pt x="618069" y="704087"/>
                            </a:lnTo>
                            <a:lnTo>
                              <a:pt x="278345" y="704087"/>
                            </a:lnTo>
                            <a:lnTo>
                              <a:pt x="2" y="704087"/>
                            </a:lnTo>
                            <a:lnTo>
                              <a:pt x="0" y="704087"/>
                            </a:lnTo>
                            <a:lnTo>
                              <a:pt x="0" y="423334"/>
                            </a:lnTo>
                            <a:lnTo>
                              <a:pt x="2" y="423334"/>
                            </a:lnTo>
                            <a:close/>
                          </a:path>
                        </a:pathLst>
                      </a:custGeom>
                      <a:solidFill>
                        <a:schemeClr val="tx1">
                          <a:alpha val="48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  <p:sp>
                    <p:nvSpPr>
                      <p:cNvPr id="29" name="Rectangle 28">
                        <a:extLst>
                          <a:ext uri="{FF2B5EF4-FFF2-40B4-BE49-F238E27FC236}">
                            <a16:creationId xmlns:a16="http://schemas.microsoft.com/office/drawing/2014/main" id="{DE7A9430-A964-DC4A-B3F0-17462C7D8966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7735360" y="1483281"/>
                        <a:ext cx="278343" cy="405082"/>
                      </a:xfrm>
                      <a:prstGeom prst="rect">
                        <a:avLst/>
                      </a:prstGeom>
                      <a:solidFill>
                        <a:schemeClr val="tx1">
                          <a:alpha val="19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vert="horz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  <p:sp>
                    <p:nvSpPr>
                      <p:cNvPr id="30" name="Rectangle 29">
                        <a:extLst>
                          <a:ext uri="{FF2B5EF4-FFF2-40B4-BE49-F238E27FC236}">
                            <a16:creationId xmlns:a16="http://schemas.microsoft.com/office/drawing/2014/main" id="{F4851EAC-4855-8442-9D1F-B363B3DA85BC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 rot="5400000">
                        <a:off x="7373410" y="1120906"/>
                        <a:ext cx="278343" cy="405082"/>
                      </a:xfrm>
                      <a:prstGeom prst="rect">
                        <a:avLst/>
                      </a:prstGeom>
                      <a:solidFill>
                        <a:schemeClr val="tx1">
                          <a:alpha val="19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vert="horz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</p:grpSp>
                <p:grpSp>
                  <p:nvGrpSpPr>
                    <p:cNvPr id="24" name="Group 23">
                      <a:extLst>
                        <a:ext uri="{FF2B5EF4-FFF2-40B4-BE49-F238E27FC236}">
                          <a16:creationId xmlns:a16="http://schemas.microsoft.com/office/drawing/2014/main" id="{9362AAFA-1939-7040-AD28-8048B854E0F9}"/>
                        </a:ext>
                      </a:extLst>
                    </p:cNvPr>
                    <p:cNvGrpSpPr>
                      <a:grpSpLocks noChangeAspect="1"/>
                    </p:cNvGrpSpPr>
                    <p:nvPr/>
                  </p:nvGrpSpPr>
                  <p:grpSpPr>
                    <a:xfrm>
                      <a:off x="11604987" y="146055"/>
                      <a:ext cx="73152" cy="73152"/>
                      <a:chOff x="7310041" y="760941"/>
                      <a:chExt cx="1043386" cy="1127422"/>
                    </a:xfrm>
                  </p:grpSpPr>
                  <p:sp>
                    <p:nvSpPr>
                      <p:cNvPr id="25" name="Freeform 24">
                        <a:extLst>
                          <a:ext uri="{FF2B5EF4-FFF2-40B4-BE49-F238E27FC236}">
                            <a16:creationId xmlns:a16="http://schemas.microsoft.com/office/drawing/2014/main" id="{FAB547CC-FE22-5940-A137-458AAC98FC31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7735358" y="760941"/>
                        <a:ext cx="618069" cy="704087"/>
                      </a:xfrm>
                      <a:custGeom>
                        <a:avLst/>
                        <a:gdLst>
                          <a:gd name="connsiteX0" fmla="*/ 2 w 618069"/>
                          <a:gd name="connsiteY0" fmla="*/ 0 h 704087"/>
                          <a:gd name="connsiteX1" fmla="*/ 278345 w 618069"/>
                          <a:gd name="connsiteY1" fmla="*/ 0 h 704087"/>
                          <a:gd name="connsiteX2" fmla="*/ 278345 w 618069"/>
                          <a:gd name="connsiteY2" fmla="*/ 423334 h 704087"/>
                          <a:gd name="connsiteX3" fmla="*/ 618069 w 618069"/>
                          <a:gd name="connsiteY3" fmla="*/ 423334 h 704087"/>
                          <a:gd name="connsiteX4" fmla="*/ 618069 w 618069"/>
                          <a:gd name="connsiteY4" fmla="*/ 704087 h 704087"/>
                          <a:gd name="connsiteX5" fmla="*/ 278345 w 618069"/>
                          <a:gd name="connsiteY5" fmla="*/ 704087 h 704087"/>
                          <a:gd name="connsiteX6" fmla="*/ 2 w 618069"/>
                          <a:gd name="connsiteY6" fmla="*/ 704087 h 704087"/>
                          <a:gd name="connsiteX7" fmla="*/ 0 w 618069"/>
                          <a:gd name="connsiteY7" fmla="*/ 704087 h 704087"/>
                          <a:gd name="connsiteX8" fmla="*/ 0 w 618069"/>
                          <a:gd name="connsiteY8" fmla="*/ 423334 h 704087"/>
                          <a:gd name="connsiteX9" fmla="*/ 2 w 618069"/>
                          <a:gd name="connsiteY9" fmla="*/ 423334 h 70408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</a:cxnLst>
                        <a:rect l="l" t="t" r="r" b="b"/>
                        <a:pathLst>
                          <a:path w="618069" h="704087">
                            <a:moveTo>
                              <a:pt x="2" y="0"/>
                            </a:moveTo>
                            <a:lnTo>
                              <a:pt x="278345" y="0"/>
                            </a:lnTo>
                            <a:lnTo>
                              <a:pt x="278345" y="423334"/>
                            </a:lnTo>
                            <a:lnTo>
                              <a:pt x="618069" y="423334"/>
                            </a:lnTo>
                            <a:lnTo>
                              <a:pt x="618069" y="704087"/>
                            </a:lnTo>
                            <a:lnTo>
                              <a:pt x="278345" y="704087"/>
                            </a:lnTo>
                            <a:lnTo>
                              <a:pt x="2" y="704087"/>
                            </a:lnTo>
                            <a:lnTo>
                              <a:pt x="0" y="704087"/>
                            </a:lnTo>
                            <a:lnTo>
                              <a:pt x="0" y="423334"/>
                            </a:lnTo>
                            <a:lnTo>
                              <a:pt x="2" y="423334"/>
                            </a:lnTo>
                            <a:close/>
                          </a:path>
                        </a:pathLst>
                      </a:custGeom>
                      <a:solidFill>
                        <a:schemeClr val="tx1">
                          <a:alpha val="48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  <p:sp>
                    <p:nvSpPr>
                      <p:cNvPr id="26" name="Rectangle 25">
                        <a:extLst>
                          <a:ext uri="{FF2B5EF4-FFF2-40B4-BE49-F238E27FC236}">
                            <a16:creationId xmlns:a16="http://schemas.microsoft.com/office/drawing/2014/main" id="{EBF374B2-6DD7-7843-8F8A-A8A147E86D91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7735360" y="1483281"/>
                        <a:ext cx="278343" cy="405082"/>
                      </a:xfrm>
                      <a:prstGeom prst="rect">
                        <a:avLst/>
                      </a:prstGeom>
                      <a:solidFill>
                        <a:schemeClr val="tx1">
                          <a:alpha val="19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vert="horz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  <p:sp>
                    <p:nvSpPr>
                      <p:cNvPr id="27" name="Rectangle 26">
                        <a:extLst>
                          <a:ext uri="{FF2B5EF4-FFF2-40B4-BE49-F238E27FC236}">
                            <a16:creationId xmlns:a16="http://schemas.microsoft.com/office/drawing/2014/main" id="{663EEEED-9138-5242-AE2D-527041141F47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 rot="5400000">
                        <a:off x="7373410" y="1120906"/>
                        <a:ext cx="278343" cy="405082"/>
                      </a:xfrm>
                      <a:prstGeom prst="rect">
                        <a:avLst/>
                      </a:prstGeom>
                      <a:solidFill>
                        <a:schemeClr val="tx1">
                          <a:alpha val="19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vert="horz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</p:grpSp>
              </p:grpSp>
              <p:grpSp>
                <p:nvGrpSpPr>
                  <p:cNvPr id="16" name="Group 15">
                    <a:extLst>
                      <a:ext uri="{FF2B5EF4-FFF2-40B4-BE49-F238E27FC236}">
                        <a16:creationId xmlns:a16="http://schemas.microsoft.com/office/drawing/2014/main" id="{E295E2F2-53E9-0943-BC9B-545C6BA69A07}"/>
                      </a:ext>
                    </a:extLst>
                  </p:cNvPr>
                  <p:cNvGrpSpPr/>
                  <p:nvPr/>
                </p:nvGrpSpPr>
                <p:grpSpPr>
                  <a:xfrm>
                    <a:off x="208303" y="5787704"/>
                    <a:ext cx="437544" cy="389381"/>
                    <a:chOff x="9178262" y="1315181"/>
                    <a:chExt cx="437544" cy="389381"/>
                  </a:xfrm>
                </p:grpSpPr>
                <p:pic>
                  <p:nvPicPr>
                    <p:cNvPr id="21" name="Picture 20">
                      <a:extLst>
                        <a:ext uri="{FF2B5EF4-FFF2-40B4-BE49-F238E27FC236}">
                          <a16:creationId xmlns:a16="http://schemas.microsoft.com/office/drawing/2014/main" id="{21FDA9DF-63E1-DA4C-ADD2-7354E454DDCD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445759" y="1521682"/>
                      <a:ext cx="170047" cy="18288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22" name="Picture 21">
                      <a:extLst>
                        <a:ext uri="{FF2B5EF4-FFF2-40B4-BE49-F238E27FC236}">
                          <a16:creationId xmlns:a16="http://schemas.microsoft.com/office/drawing/2014/main" id="{24FAE101-136B-354B-BB64-5637B5C91028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178262" y="1315181"/>
                      <a:ext cx="85024" cy="91440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17" name="Group 16">
                    <a:extLst>
                      <a:ext uri="{FF2B5EF4-FFF2-40B4-BE49-F238E27FC236}">
                        <a16:creationId xmlns:a16="http://schemas.microsoft.com/office/drawing/2014/main" id="{6C38A5FA-F02B-B54B-90BF-7A4CBBF1B2B3}"/>
                      </a:ext>
                    </a:extLst>
                  </p:cNvPr>
                  <p:cNvGrpSpPr/>
                  <p:nvPr/>
                </p:nvGrpSpPr>
                <p:grpSpPr>
                  <a:xfrm>
                    <a:off x="250899" y="6421937"/>
                    <a:ext cx="669934" cy="274320"/>
                    <a:chOff x="9445759" y="1430242"/>
                    <a:chExt cx="669934" cy="274320"/>
                  </a:xfrm>
                </p:grpSpPr>
                <p:pic>
                  <p:nvPicPr>
                    <p:cNvPr id="19" name="Picture 18">
                      <a:extLst>
                        <a:ext uri="{FF2B5EF4-FFF2-40B4-BE49-F238E27FC236}">
                          <a16:creationId xmlns:a16="http://schemas.microsoft.com/office/drawing/2014/main" id="{F24244DB-F209-D647-B38B-AD1BB2AFA1CE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445759" y="1521682"/>
                      <a:ext cx="170047" cy="18288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20" name="Picture 19">
                      <a:extLst>
                        <a:ext uri="{FF2B5EF4-FFF2-40B4-BE49-F238E27FC236}">
                          <a16:creationId xmlns:a16="http://schemas.microsoft.com/office/drawing/2014/main" id="{7291EADB-7E7E-E042-A68A-08A02FBE7D77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0030669" y="1430242"/>
                      <a:ext cx="85024" cy="91440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18" name="Picture 17">
                    <a:extLst>
                      <a:ext uri="{FF2B5EF4-FFF2-40B4-BE49-F238E27FC236}">
                        <a16:creationId xmlns:a16="http://schemas.microsoft.com/office/drawing/2014/main" id="{5EADB3E4-45D5-AA41-9760-BFF7911513E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18384" y="6650537"/>
                    <a:ext cx="85024" cy="91440"/>
                  </a:xfrm>
                  <a:prstGeom prst="rect">
                    <a:avLst/>
                  </a:prstGeom>
                </p:spPr>
              </p:pic>
            </p:grpSp>
          </p:grpSp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913776FB-479F-7F47-A0FC-2D51B5AAB06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screen">
                <a:alphaModFix amt="67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t="-58345"/>
              <a:stretch/>
            </p:blipFill>
            <p:spPr>
              <a:xfrm>
                <a:off x="-7429" y="5029200"/>
                <a:ext cx="3162521" cy="1849829"/>
              </a:xfrm>
              <a:prstGeom prst="rect">
                <a:avLst/>
              </a:prstGeom>
            </p:spPr>
          </p:pic>
        </p:grpSp>
      </p:grp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685800" y="682625"/>
            <a:ext cx="10826496" cy="615553"/>
          </a:xfrm>
        </p:spPr>
        <p:txBody>
          <a:bodyPr/>
          <a:lstStyle/>
          <a:p>
            <a:r>
              <a:rPr lang="en-US" sz="4000" dirty="0"/>
              <a:t>Visualization</a:t>
            </a:r>
          </a:p>
        </p:txBody>
      </p:sp>
      <p:pic>
        <p:nvPicPr>
          <p:cNvPr id="4" name="Picture 3" descr="draped-vs- billboarded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7601" y="787400"/>
            <a:ext cx="5220807" cy="2330395"/>
          </a:xfrm>
          <a:prstGeom prst="rect">
            <a:avLst/>
          </a:prstGeom>
        </p:spPr>
      </p:pic>
      <p:pic>
        <p:nvPicPr>
          <p:cNvPr id="6" name="Picture 5" descr="Screen Shot 2016-06-08 at 12.57.55 PM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7358" y="3327401"/>
            <a:ext cx="6158463" cy="3249417"/>
          </a:xfrm>
          <a:prstGeom prst="rect">
            <a:avLst/>
          </a:prstGeom>
        </p:spPr>
      </p:pic>
      <p:sp>
        <p:nvSpPr>
          <p:cNvPr id="5" name="Text Placeholder 7"/>
          <p:cNvSpPr>
            <a:spLocks noGrp="1"/>
          </p:cNvSpPr>
          <p:nvPr>
            <p:ph type="body" sz="quarter" idx="4294967295"/>
          </p:nvPr>
        </p:nvSpPr>
        <p:spPr>
          <a:xfrm>
            <a:off x="304800" y="1471418"/>
            <a:ext cx="5272557" cy="5105400"/>
          </a:xfrm>
          <a:prstGeom prst="rect">
            <a:avLst/>
          </a:prstGeom>
        </p:spPr>
        <p:txBody>
          <a:bodyPr lIns="121917" tIns="60958" rIns="121917" bIns="60958"/>
          <a:lstStyle/>
          <a:p>
            <a:r>
              <a:rPr lang="en-US" sz="2800" b="0" dirty="0"/>
              <a:t>2D symbols</a:t>
            </a:r>
          </a:p>
          <a:p>
            <a:pPr lvl="1"/>
            <a:r>
              <a:rPr lang="en-US" sz="2400" b="0" dirty="0" err="1"/>
              <a:t>Billboarding</a:t>
            </a:r>
            <a:r>
              <a:rPr lang="en-US" sz="2400" b="0" dirty="0"/>
              <a:t> vs. draping icons</a:t>
            </a:r>
          </a:p>
          <a:p>
            <a:pPr lvl="1"/>
            <a:r>
              <a:rPr lang="en-US" sz="2400" b="0" dirty="0"/>
              <a:t>Size in pixels/points</a:t>
            </a:r>
          </a:p>
          <a:p>
            <a:r>
              <a:rPr lang="en-US" sz="2800" b="0" dirty="0"/>
              <a:t>3D symbols</a:t>
            </a:r>
          </a:p>
          <a:p>
            <a:pPr lvl="1"/>
            <a:r>
              <a:rPr lang="en-US" sz="2400" b="0" dirty="0"/>
              <a:t>Color has slight changes with environment settings</a:t>
            </a:r>
          </a:p>
          <a:p>
            <a:pPr lvl="1"/>
            <a:r>
              <a:rPr lang="en-US" sz="2400" b="0" dirty="0"/>
              <a:t>Size expressed in meters</a:t>
            </a:r>
          </a:p>
        </p:txBody>
      </p:sp>
    </p:spTree>
    <p:extLst>
      <p:ext uri="{BB962C8B-B14F-4D97-AF65-F5344CB8AC3E}">
        <p14:creationId xmlns:p14="http://schemas.microsoft.com/office/powerpoint/2010/main" val="3770872106"/>
      </p:ext>
    </p:extLst>
  </p:cSld>
  <p:clrMapOvr>
    <a:masterClrMapping/>
  </p:clrMapOvr>
  <p:transition spd="med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3CD57381-5E13-DC4F-B577-06DD55923FB1}"/>
              </a:ext>
            </a:extLst>
          </p:cNvPr>
          <p:cNvGrpSpPr/>
          <p:nvPr/>
        </p:nvGrpSpPr>
        <p:grpSpPr>
          <a:xfrm>
            <a:off x="-7429" y="-15486"/>
            <a:ext cx="12206856" cy="6894515"/>
            <a:chOff x="-7429" y="-15486"/>
            <a:chExt cx="12206856" cy="6894515"/>
          </a:xfrm>
        </p:grpSpPr>
        <p:sp>
          <p:nvSpPr>
            <p:cNvPr id="10" name="shading (lower right)">
              <a:extLst>
                <a:ext uri="{FF2B5EF4-FFF2-40B4-BE49-F238E27FC236}">
                  <a16:creationId xmlns:a16="http://schemas.microsoft.com/office/drawing/2014/main" id="{69004072-8592-9642-A9DD-118E290332DD}"/>
                </a:ext>
              </a:extLst>
            </p:cNvPr>
            <p:cNvSpPr/>
            <p:nvPr/>
          </p:nvSpPr>
          <p:spPr bwMode="auto">
            <a:xfrm>
              <a:off x="0" y="-15486"/>
              <a:ext cx="12199427" cy="6888971"/>
            </a:xfrm>
            <a:prstGeom prst="rect">
              <a:avLst/>
            </a:prstGeom>
            <a:gradFill flip="none" rotWithShape="1">
              <a:gsLst>
                <a:gs pos="91000">
                  <a:srgbClr val="095FB4"/>
                </a:gs>
                <a:gs pos="74000">
                  <a:srgbClr val="153F98"/>
                </a:gs>
                <a:gs pos="49000">
                  <a:srgbClr val="113684"/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8DD8E1E4-1D3F-1248-9F41-AF6EACE9F802}"/>
                </a:ext>
              </a:extLst>
            </p:cNvPr>
            <p:cNvGrpSpPr/>
            <p:nvPr/>
          </p:nvGrpSpPr>
          <p:grpSpPr>
            <a:xfrm>
              <a:off x="-7429" y="0"/>
              <a:ext cx="12199429" cy="6879029"/>
              <a:chOff x="-7429" y="0"/>
              <a:chExt cx="12199429" cy="6879029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C1C123AE-1140-0345-B149-0274836EB3D7}"/>
                  </a:ext>
                </a:extLst>
              </p:cNvPr>
              <p:cNvGrpSpPr/>
              <p:nvPr/>
            </p:nvGrpSpPr>
            <p:grpSpPr>
              <a:xfrm>
                <a:off x="0" y="0"/>
                <a:ext cx="12192000" cy="6858000"/>
                <a:chOff x="0" y="0"/>
                <a:chExt cx="12192000" cy="6858000"/>
              </a:xfrm>
            </p:grpSpPr>
            <p:grpSp>
              <p:nvGrpSpPr>
                <p:cNvPr id="14" name="Group 13" hidden="1">
                  <a:extLst>
                    <a:ext uri="{FF2B5EF4-FFF2-40B4-BE49-F238E27FC236}">
                      <a16:creationId xmlns:a16="http://schemas.microsoft.com/office/drawing/2014/main" id="{0216CECD-B306-F14D-AA77-0A612E90ABDE}"/>
                    </a:ext>
                  </a:extLst>
                </p:cNvPr>
                <p:cNvGrpSpPr/>
                <p:nvPr/>
              </p:nvGrpSpPr>
              <p:grpSpPr>
                <a:xfrm>
                  <a:off x="0" y="0"/>
                  <a:ext cx="12192000" cy="6858000"/>
                  <a:chOff x="0" y="0"/>
                  <a:chExt cx="12192000" cy="6858000"/>
                </a:xfrm>
              </p:grpSpPr>
              <p:sp>
                <p:nvSpPr>
                  <p:cNvPr id="32" name="Rectangle 31">
                    <a:extLst>
                      <a:ext uri="{FF2B5EF4-FFF2-40B4-BE49-F238E27FC236}">
                        <a16:creationId xmlns:a16="http://schemas.microsoft.com/office/drawing/2014/main" id="{28369FC8-0525-604A-9E3C-389396C71A3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0" y="0"/>
                    <a:ext cx="12192000" cy="6858000"/>
                  </a:xfrm>
                  <a:prstGeom prst="rect">
                    <a:avLst/>
                  </a:prstGeom>
                  <a:gradFill>
                    <a:gsLst>
                      <a:gs pos="35000">
                        <a:srgbClr val="143F95"/>
                      </a:gs>
                      <a:gs pos="82000">
                        <a:srgbClr val="0E53C1"/>
                      </a:gs>
                      <a:gs pos="7000">
                        <a:srgbClr val="1E3073"/>
                      </a:gs>
                    </a:gsLst>
                    <a:path path="circle">
                      <a:fillToRect t="100000" r="100000"/>
                    </a:path>
                  </a:gra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400" b="1" dirty="0">
                      <a:solidFill>
                        <a:srgbClr val="000000"/>
                      </a:solidFill>
                      <a:latin typeface="Arial" charset="0"/>
                      <a:ea typeface="ＭＳ Ｐゴシック" pitchFamily="16" charset="-128"/>
                      <a:cs typeface="ＭＳ Ｐゴシック" pitchFamily="-97" charset="-128"/>
                    </a:endParaRPr>
                  </a:p>
                </p:txBody>
              </p:sp>
              <p:pic>
                <p:nvPicPr>
                  <p:cNvPr id="33" name="Picture 32">
                    <a:extLst>
                      <a:ext uri="{FF2B5EF4-FFF2-40B4-BE49-F238E27FC236}">
                        <a16:creationId xmlns:a16="http://schemas.microsoft.com/office/drawing/2014/main" id="{136A907C-4D86-C940-9E86-361709C0A9D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 cstate="screen">
                    <a:duotone>
                      <a:prstClr val="black"/>
                      <a:schemeClr val="accent4">
                        <a:tint val="45000"/>
                        <a:satMod val="400000"/>
                      </a:schemeClr>
                    </a:duotone>
                    <a:alphaModFix amt="41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>
                  <a:xfrm>
                    <a:off x="9021" y="4810991"/>
                    <a:ext cx="2930236" cy="2047009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0DE035C4-208B-454B-88F8-4B4E32B1AAF0}"/>
                    </a:ext>
                  </a:extLst>
                </p:cNvPr>
                <p:cNvGrpSpPr/>
                <p:nvPr/>
              </p:nvGrpSpPr>
              <p:grpSpPr>
                <a:xfrm>
                  <a:off x="208303" y="146055"/>
                  <a:ext cx="11731071" cy="6595922"/>
                  <a:chOff x="208303" y="146055"/>
                  <a:chExt cx="11731071" cy="6595922"/>
                </a:xfrm>
              </p:grpSpPr>
              <p:grpSp>
                <p:nvGrpSpPr>
                  <p:cNvPr id="16" name="Group 15">
                    <a:extLst>
                      <a:ext uri="{FF2B5EF4-FFF2-40B4-BE49-F238E27FC236}">
                        <a16:creationId xmlns:a16="http://schemas.microsoft.com/office/drawing/2014/main" id="{E5819866-8A98-C641-91B6-DCD7137119C6}"/>
                      </a:ext>
                    </a:extLst>
                  </p:cNvPr>
                  <p:cNvGrpSpPr/>
                  <p:nvPr/>
                </p:nvGrpSpPr>
                <p:grpSpPr>
                  <a:xfrm>
                    <a:off x="11604987" y="146055"/>
                    <a:ext cx="334387" cy="435843"/>
                    <a:chOff x="11604987" y="146055"/>
                    <a:chExt cx="334387" cy="435843"/>
                  </a:xfrm>
                </p:grpSpPr>
                <p:grpSp>
                  <p:nvGrpSpPr>
                    <p:cNvPr id="24" name="Group 23">
                      <a:extLst>
                        <a:ext uri="{FF2B5EF4-FFF2-40B4-BE49-F238E27FC236}">
                          <a16:creationId xmlns:a16="http://schemas.microsoft.com/office/drawing/2014/main" id="{9B7C6A35-79D3-B34B-841B-2074717F793B}"/>
                        </a:ext>
                      </a:extLst>
                    </p:cNvPr>
                    <p:cNvGrpSpPr>
                      <a:grpSpLocks noChangeAspect="1"/>
                    </p:cNvGrpSpPr>
                    <p:nvPr/>
                  </p:nvGrpSpPr>
                  <p:grpSpPr>
                    <a:xfrm>
                      <a:off x="11770125" y="399018"/>
                      <a:ext cx="169249" cy="182880"/>
                      <a:chOff x="7310041" y="760941"/>
                      <a:chExt cx="1043386" cy="1127422"/>
                    </a:xfrm>
                  </p:grpSpPr>
                  <p:sp>
                    <p:nvSpPr>
                      <p:cNvPr id="29" name="Freeform 28">
                        <a:extLst>
                          <a:ext uri="{FF2B5EF4-FFF2-40B4-BE49-F238E27FC236}">
                            <a16:creationId xmlns:a16="http://schemas.microsoft.com/office/drawing/2014/main" id="{D3E17E1F-6688-9F4F-B6D5-FD766695A3F1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7735358" y="760941"/>
                        <a:ext cx="618069" cy="704087"/>
                      </a:xfrm>
                      <a:custGeom>
                        <a:avLst/>
                        <a:gdLst>
                          <a:gd name="connsiteX0" fmla="*/ 2 w 618069"/>
                          <a:gd name="connsiteY0" fmla="*/ 0 h 704087"/>
                          <a:gd name="connsiteX1" fmla="*/ 278345 w 618069"/>
                          <a:gd name="connsiteY1" fmla="*/ 0 h 704087"/>
                          <a:gd name="connsiteX2" fmla="*/ 278345 w 618069"/>
                          <a:gd name="connsiteY2" fmla="*/ 423334 h 704087"/>
                          <a:gd name="connsiteX3" fmla="*/ 618069 w 618069"/>
                          <a:gd name="connsiteY3" fmla="*/ 423334 h 704087"/>
                          <a:gd name="connsiteX4" fmla="*/ 618069 w 618069"/>
                          <a:gd name="connsiteY4" fmla="*/ 704087 h 704087"/>
                          <a:gd name="connsiteX5" fmla="*/ 278345 w 618069"/>
                          <a:gd name="connsiteY5" fmla="*/ 704087 h 704087"/>
                          <a:gd name="connsiteX6" fmla="*/ 2 w 618069"/>
                          <a:gd name="connsiteY6" fmla="*/ 704087 h 704087"/>
                          <a:gd name="connsiteX7" fmla="*/ 0 w 618069"/>
                          <a:gd name="connsiteY7" fmla="*/ 704087 h 704087"/>
                          <a:gd name="connsiteX8" fmla="*/ 0 w 618069"/>
                          <a:gd name="connsiteY8" fmla="*/ 423334 h 704087"/>
                          <a:gd name="connsiteX9" fmla="*/ 2 w 618069"/>
                          <a:gd name="connsiteY9" fmla="*/ 423334 h 70408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</a:cxnLst>
                        <a:rect l="l" t="t" r="r" b="b"/>
                        <a:pathLst>
                          <a:path w="618069" h="704087">
                            <a:moveTo>
                              <a:pt x="2" y="0"/>
                            </a:moveTo>
                            <a:lnTo>
                              <a:pt x="278345" y="0"/>
                            </a:lnTo>
                            <a:lnTo>
                              <a:pt x="278345" y="423334"/>
                            </a:lnTo>
                            <a:lnTo>
                              <a:pt x="618069" y="423334"/>
                            </a:lnTo>
                            <a:lnTo>
                              <a:pt x="618069" y="704087"/>
                            </a:lnTo>
                            <a:lnTo>
                              <a:pt x="278345" y="704087"/>
                            </a:lnTo>
                            <a:lnTo>
                              <a:pt x="2" y="704087"/>
                            </a:lnTo>
                            <a:lnTo>
                              <a:pt x="0" y="704087"/>
                            </a:lnTo>
                            <a:lnTo>
                              <a:pt x="0" y="423334"/>
                            </a:lnTo>
                            <a:lnTo>
                              <a:pt x="2" y="423334"/>
                            </a:lnTo>
                            <a:close/>
                          </a:path>
                        </a:pathLst>
                      </a:custGeom>
                      <a:solidFill>
                        <a:schemeClr val="tx1">
                          <a:alpha val="48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  <p:sp>
                    <p:nvSpPr>
                      <p:cNvPr id="30" name="Rectangle 29">
                        <a:extLst>
                          <a:ext uri="{FF2B5EF4-FFF2-40B4-BE49-F238E27FC236}">
                            <a16:creationId xmlns:a16="http://schemas.microsoft.com/office/drawing/2014/main" id="{F27A5F4B-014B-8645-BA7E-04E12CE9D4B5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7735360" y="1483281"/>
                        <a:ext cx="278343" cy="405082"/>
                      </a:xfrm>
                      <a:prstGeom prst="rect">
                        <a:avLst/>
                      </a:prstGeom>
                      <a:solidFill>
                        <a:schemeClr val="tx1">
                          <a:alpha val="19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vert="horz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  <p:sp>
                    <p:nvSpPr>
                      <p:cNvPr id="31" name="Rectangle 30">
                        <a:extLst>
                          <a:ext uri="{FF2B5EF4-FFF2-40B4-BE49-F238E27FC236}">
                            <a16:creationId xmlns:a16="http://schemas.microsoft.com/office/drawing/2014/main" id="{0E2431C8-4784-3A42-82BE-9565EF4DE6C7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 rot="5400000">
                        <a:off x="7373410" y="1120906"/>
                        <a:ext cx="278343" cy="405082"/>
                      </a:xfrm>
                      <a:prstGeom prst="rect">
                        <a:avLst/>
                      </a:prstGeom>
                      <a:solidFill>
                        <a:schemeClr val="tx1">
                          <a:alpha val="19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vert="horz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</p:grpSp>
                <p:grpSp>
                  <p:nvGrpSpPr>
                    <p:cNvPr id="25" name="Group 24">
                      <a:extLst>
                        <a:ext uri="{FF2B5EF4-FFF2-40B4-BE49-F238E27FC236}">
                          <a16:creationId xmlns:a16="http://schemas.microsoft.com/office/drawing/2014/main" id="{A42CC371-5F3A-3045-A484-1F28242CFD9D}"/>
                        </a:ext>
                      </a:extLst>
                    </p:cNvPr>
                    <p:cNvGrpSpPr>
                      <a:grpSpLocks noChangeAspect="1"/>
                    </p:cNvGrpSpPr>
                    <p:nvPr/>
                  </p:nvGrpSpPr>
                  <p:grpSpPr>
                    <a:xfrm>
                      <a:off x="11604987" y="146055"/>
                      <a:ext cx="73152" cy="73152"/>
                      <a:chOff x="7310041" y="760941"/>
                      <a:chExt cx="1043386" cy="1127422"/>
                    </a:xfrm>
                  </p:grpSpPr>
                  <p:sp>
                    <p:nvSpPr>
                      <p:cNvPr id="26" name="Freeform 25">
                        <a:extLst>
                          <a:ext uri="{FF2B5EF4-FFF2-40B4-BE49-F238E27FC236}">
                            <a16:creationId xmlns:a16="http://schemas.microsoft.com/office/drawing/2014/main" id="{CFB5CAD9-74C6-C844-9040-C26A49E73F11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7735358" y="760941"/>
                        <a:ext cx="618069" cy="704087"/>
                      </a:xfrm>
                      <a:custGeom>
                        <a:avLst/>
                        <a:gdLst>
                          <a:gd name="connsiteX0" fmla="*/ 2 w 618069"/>
                          <a:gd name="connsiteY0" fmla="*/ 0 h 704087"/>
                          <a:gd name="connsiteX1" fmla="*/ 278345 w 618069"/>
                          <a:gd name="connsiteY1" fmla="*/ 0 h 704087"/>
                          <a:gd name="connsiteX2" fmla="*/ 278345 w 618069"/>
                          <a:gd name="connsiteY2" fmla="*/ 423334 h 704087"/>
                          <a:gd name="connsiteX3" fmla="*/ 618069 w 618069"/>
                          <a:gd name="connsiteY3" fmla="*/ 423334 h 704087"/>
                          <a:gd name="connsiteX4" fmla="*/ 618069 w 618069"/>
                          <a:gd name="connsiteY4" fmla="*/ 704087 h 704087"/>
                          <a:gd name="connsiteX5" fmla="*/ 278345 w 618069"/>
                          <a:gd name="connsiteY5" fmla="*/ 704087 h 704087"/>
                          <a:gd name="connsiteX6" fmla="*/ 2 w 618069"/>
                          <a:gd name="connsiteY6" fmla="*/ 704087 h 704087"/>
                          <a:gd name="connsiteX7" fmla="*/ 0 w 618069"/>
                          <a:gd name="connsiteY7" fmla="*/ 704087 h 704087"/>
                          <a:gd name="connsiteX8" fmla="*/ 0 w 618069"/>
                          <a:gd name="connsiteY8" fmla="*/ 423334 h 704087"/>
                          <a:gd name="connsiteX9" fmla="*/ 2 w 618069"/>
                          <a:gd name="connsiteY9" fmla="*/ 423334 h 70408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</a:cxnLst>
                        <a:rect l="l" t="t" r="r" b="b"/>
                        <a:pathLst>
                          <a:path w="618069" h="704087">
                            <a:moveTo>
                              <a:pt x="2" y="0"/>
                            </a:moveTo>
                            <a:lnTo>
                              <a:pt x="278345" y="0"/>
                            </a:lnTo>
                            <a:lnTo>
                              <a:pt x="278345" y="423334"/>
                            </a:lnTo>
                            <a:lnTo>
                              <a:pt x="618069" y="423334"/>
                            </a:lnTo>
                            <a:lnTo>
                              <a:pt x="618069" y="704087"/>
                            </a:lnTo>
                            <a:lnTo>
                              <a:pt x="278345" y="704087"/>
                            </a:lnTo>
                            <a:lnTo>
                              <a:pt x="2" y="704087"/>
                            </a:lnTo>
                            <a:lnTo>
                              <a:pt x="0" y="704087"/>
                            </a:lnTo>
                            <a:lnTo>
                              <a:pt x="0" y="423334"/>
                            </a:lnTo>
                            <a:lnTo>
                              <a:pt x="2" y="423334"/>
                            </a:lnTo>
                            <a:close/>
                          </a:path>
                        </a:pathLst>
                      </a:custGeom>
                      <a:solidFill>
                        <a:schemeClr val="tx1">
                          <a:alpha val="48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  <p:sp>
                    <p:nvSpPr>
                      <p:cNvPr id="27" name="Rectangle 26">
                        <a:extLst>
                          <a:ext uri="{FF2B5EF4-FFF2-40B4-BE49-F238E27FC236}">
                            <a16:creationId xmlns:a16="http://schemas.microsoft.com/office/drawing/2014/main" id="{00044562-5A74-F64F-9DA3-B7198C4ED00E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7735360" y="1483281"/>
                        <a:ext cx="278343" cy="405082"/>
                      </a:xfrm>
                      <a:prstGeom prst="rect">
                        <a:avLst/>
                      </a:prstGeom>
                      <a:solidFill>
                        <a:schemeClr val="tx1">
                          <a:alpha val="19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vert="horz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  <p:sp>
                    <p:nvSpPr>
                      <p:cNvPr id="28" name="Rectangle 27">
                        <a:extLst>
                          <a:ext uri="{FF2B5EF4-FFF2-40B4-BE49-F238E27FC236}">
                            <a16:creationId xmlns:a16="http://schemas.microsoft.com/office/drawing/2014/main" id="{D69AAB63-B5A6-3E42-8D4C-F9E88893E4E4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 rot="5400000">
                        <a:off x="7373410" y="1120906"/>
                        <a:ext cx="278343" cy="405082"/>
                      </a:xfrm>
                      <a:prstGeom prst="rect">
                        <a:avLst/>
                      </a:prstGeom>
                      <a:solidFill>
                        <a:schemeClr val="tx1">
                          <a:alpha val="19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vert="horz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</p:grpSp>
              </p:grpSp>
              <p:grpSp>
                <p:nvGrpSpPr>
                  <p:cNvPr id="17" name="Group 16">
                    <a:extLst>
                      <a:ext uri="{FF2B5EF4-FFF2-40B4-BE49-F238E27FC236}">
                        <a16:creationId xmlns:a16="http://schemas.microsoft.com/office/drawing/2014/main" id="{45EDB452-C3DE-0E40-9881-91147B68EAB8}"/>
                      </a:ext>
                    </a:extLst>
                  </p:cNvPr>
                  <p:cNvGrpSpPr/>
                  <p:nvPr/>
                </p:nvGrpSpPr>
                <p:grpSpPr>
                  <a:xfrm>
                    <a:off x="208303" y="5787704"/>
                    <a:ext cx="437544" cy="389381"/>
                    <a:chOff x="9178262" y="1315181"/>
                    <a:chExt cx="437544" cy="389381"/>
                  </a:xfrm>
                </p:grpSpPr>
                <p:pic>
                  <p:nvPicPr>
                    <p:cNvPr id="22" name="Picture 21">
                      <a:extLst>
                        <a:ext uri="{FF2B5EF4-FFF2-40B4-BE49-F238E27FC236}">
                          <a16:creationId xmlns:a16="http://schemas.microsoft.com/office/drawing/2014/main" id="{D9C85550-45E1-CB4A-9980-A59B9B3BF0B5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445759" y="1521682"/>
                      <a:ext cx="170047" cy="18288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23" name="Picture 22">
                      <a:extLst>
                        <a:ext uri="{FF2B5EF4-FFF2-40B4-BE49-F238E27FC236}">
                          <a16:creationId xmlns:a16="http://schemas.microsoft.com/office/drawing/2014/main" id="{D412F234-2906-4642-88E9-9620694C8B94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178262" y="1315181"/>
                      <a:ext cx="85024" cy="91440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18" name="Group 17">
                    <a:extLst>
                      <a:ext uri="{FF2B5EF4-FFF2-40B4-BE49-F238E27FC236}">
                        <a16:creationId xmlns:a16="http://schemas.microsoft.com/office/drawing/2014/main" id="{5A46A160-51C2-514D-AD60-BEFA88ADA1DE}"/>
                      </a:ext>
                    </a:extLst>
                  </p:cNvPr>
                  <p:cNvGrpSpPr/>
                  <p:nvPr/>
                </p:nvGrpSpPr>
                <p:grpSpPr>
                  <a:xfrm>
                    <a:off x="250899" y="6421937"/>
                    <a:ext cx="669934" cy="274320"/>
                    <a:chOff x="9445759" y="1430242"/>
                    <a:chExt cx="669934" cy="274320"/>
                  </a:xfrm>
                </p:grpSpPr>
                <p:pic>
                  <p:nvPicPr>
                    <p:cNvPr id="20" name="Picture 19">
                      <a:extLst>
                        <a:ext uri="{FF2B5EF4-FFF2-40B4-BE49-F238E27FC236}">
                          <a16:creationId xmlns:a16="http://schemas.microsoft.com/office/drawing/2014/main" id="{63AB6F79-9D6A-D34B-8165-BD1F9D1FBD1E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445759" y="1521682"/>
                      <a:ext cx="170047" cy="18288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21" name="Picture 20">
                      <a:extLst>
                        <a:ext uri="{FF2B5EF4-FFF2-40B4-BE49-F238E27FC236}">
                          <a16:creationId xmlns:a16="http://schemas.microsoft.com/office/drawing/2014/main" id="{A804141B-6209-CD48-9DB6-5CAFF79C656E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0030669" y="1430242"/>
                      <a:ext cx="85024" cy="91440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19" name="Picture 18">
                    <a:extLst>
                      <a:ext uri="{FF2B5EF4-FFF2-40B4-BE49-F238E27FC236}">
                        <a16:creationId xmlns:a16="http://schemas.microsoft.com/office/drawing/2014/main" id="{299E2AD4-DD01-1F4C-8455-F86624AFADE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18384" y="6650537"/>
                    <a:ext cx="85024" cy="91440"/>
                  </a:xfrm>
                  <a:prstGeom prst="rect">
                    <a:avLst/>
                  </a:prstGeom>
                </p:spPr>
              </p:pic>
            </p:grpSp>
          </p:grpSp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320FB29D-370D-074D-B021-0B6D9224942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screen">
                <a:alphaModFix amt="67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t="-58345"/>
              <a:stretch/>
            </p:blipFill>
            <p:spPr>
              <a:xfrm>
                <a:off x="-7429" y="5029200"/>
                <a:ext cx="3162521" cy="1849829"/>
              </a:xfrm>
              <a:prstGeom prst="rect">
                <a:avLst/>
              </a:prstGeom>
            </p:spPr>
          </p:pic>
        </p:grpSp>
      </p:grp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685800" y="682625"/>
            <a:ext cx="10826496" cy="615553"/>
          </a:xfrm>
        </p:spPr>
        <p:txBody>
          <a:bodyPr/>
          <a:lstStyle/>
          <a:p>
            <a:r>
              <a:rPr lang="en-US" sz="4000" dirty="0"/>
              <a:t>Visualization</a:t>
            </a:r>
          </a:p>
        </p:txBody>
      </p:sp>
      <p:pic>
        <p:nvPicPr>
          <p:cNvPr id="6" name="Picture 5" descr="Screen Shot 2016-06-08 at 12.57.55 PM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2013" y="2717801"/>
            <a:ext cx="7313808" cy="3859017"/>
          </a:xfrm>
          <a:prstGeom prst="rect">
            <a:avLst/>
          </a:prstGeom>
        </p:spPr>
      </p:pic>
      <p:pic>
        <p:nvPicPr>
          <p:cNvPr id="3" name="Picture 2" descr="Screen Shot 2016-10-04 at 1.26.05 PM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194" y="2006600"/>
            <a:ext cx="6229353" cy="3472685"/>
          </a:xfrm>
          <a:prstGeom prst="rect">
            <a:avLst/>
          </a:prstGeom>
        </p:spPr>
      </p:pic>
      <p:sp>
        <p:nvSpPr>
          <p:cNvPr id="8" name="Text Placeholder 7"/>
          <p:cNvSpPr>
            <a:spLocks noGrp="1"/>
          </p:cNvSpPr>
          <p:nvPr>
            <p:ph type="body" sz="quarter" idx="4294967295"/>
          </p:nvPr>
        </p:nvSpPr>
        <p:spPr>
          <a:xfrm>
            <a:off x="6411443" y="889000"/>
            <a:ext cx="5780557" cy="1828800"/>
          </a:xfrm>
          <a:prstGeom prst="rect">
            <a:avLst/>
          </a:prstGeom>
        </p:spPr>
        <p:txBody>
          <a:bodyPr lIns="121917" tIns="60958" rIns="121917" bIns="60958"/>
          <a:lstStyle/>
          <a:p>
            <a:pPr marL="0" indent="0">
              <a:buNone/>
            </a:pPr>
            <a:r>
              <a:rPr lang="en-US" sz="2800" b="0" dirty="0"/>
              <a:t>Symbol layers within 3D symbols drive the visualization</a:t>
            </a:r>
          </a:p>
        </p:txBody>
      </p:sp>
    </p:spTree>
    <p:extLst>
      <p:ext uri="{BB962C8B-B14F-4D97-AF65-F5344CB8AC3E}">
        <p14:creationId xmlns:p14="http://schemas.microsoft.com/office/powerpoint/2010/main" val="2593505468"/>
      </p:ext>
    </p:extLst>
  </p:cSld>
  <p:clrMapOvr>
    <a:masterClrMapping/>
  </p:clrMapOvr>
  <p:transition spd="med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2685F621-F70A-8947-83CB-AF5C5F42E13E}"/>
              </a:ext>
            </a:extLst>
          </p:cNvPr>
          <p:cNvGrpSpPr/>
          <p:nvPr/>
        </p:nvGrpSpPr>
        <p:grpSpPr>
          <a:xfrm>
            <a:off x="-7428" y="-16011"/>
            <a:ext cx="12206855" cy="6889496"/>
            <a:chOff x="-7428" y="-16011"/>
            <a:chExt cx="12206855" cy="6889496"/>
          </a:xfrm>
        </p:grpSpPr>
        <p:sp>
          <p:nvSpPr>
            <p:cNvPr id="23" name="shading (lower right)">
              <a:extLst>
                <a:ext uri="{FF2B5EF4-FFF2-40B4-BE49-F238E27FC236}">
                  <a16:creationId xmlns:a16="http://schemas.microsoft.com/office/drawing/2014/main" id="{53441862-18D1-4440-AF45-F0F8702136B7}"/>
                </a:ext>
              </a:extLst>
            </p:cNvPr>
            <p:cNvSpPr/>
            <p:nvPr/>
          </p:nvSpPr>
          <p:spPr bwMode="auto">
            <a:xfrm>
              <a:off x="0" y="-15486"/>
              <a:ext cx="12199427" cy="6888971"/>
            </a:xfrm>
            <a:prstGeom prst="rect">
              <a:avLst/>
            </a:prstGeom>
            <a:gradFill flip="none" rotWithShape="1">
              <a:gsLst>
                <a:gs pos="100000">
                  <a:srgbClr val="69CAFA"/>
                </a:gs>
                <a:gs pos="75000">
                  <a:srgbClr val="1B83D3"/>
                </a:gs>
                <a:gs pos="55000">
                  <a:srgbClr val="095FB4"/>
                </a:gs>
                <a:gs pos="1000">
                  <a:srgbClr val="113684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2D7A8E0-B051-A142-8F54-57D49918CCC1}"/>
                </a:ext>
              </a:extLst>
            </p:cNvPr>
            <p:cNvGrpSpPr/>
            <p:nvPr/>
          </p:nvGrpSpPr>
          <p:grpSpPr>
            <a:xfrm>
              <a:off x="-7428" y="-16011"/>
              <a:ext cx="12199425" cy="6888971"/>
              <a:chOff x="-7428" y="-16011"/>
              <a:chExt cx="12199425" cy="6888971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0A669BC1-F83A-D84A-A271-DC947C8D05EC}"/>
                  </a:ext>
                </a:extLst>
              </p:cNvPr>
              <p:cNvGrpSpPr/>
              <p:nvPr/>
            </p:nvGrpSpPr>
            <p:grpSpPr>
              <a:xfrm>
                <a:off x="-7428" y="-16011"/>
                <a:ext cx="12199425" cy="6888971"/>
                <a:chOff x="-7428" y="-16011"/>
                <a:chExt cx="12199425" cy="6888971"/>
              </a:xfrm>
            </p:grpSpPr>
            <p:pic>
              <p:nvPicPr>
                <p:cNvPr id="24" name="Picture 23">
                  <a:extLst>
                    <a:ext uri="{FF2B5EF4-FFF2-40B4-BE49-F238E27FC236}">
                      <a16:creationId xmlns:a16="http://schemas.microsoft.com/office/drawing/2014/main" id="{4F5DE2A6-138D-E947-9D7C-75E0B282D9A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 cstate="screen">
                  <a:alphaModFix amt="67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t="-9940" r="-10727"/>
                <a:stretch/>
              </p:blipFill>
              <p:spPr>
                <a:xfrm>
                  <a:off x="-7428" y="4530812"/>
                  <a:ext cx="3953920" cy="2342148"/>
                </a:xfrm>
                <a:prstGeom prst="rect">
                  <a:avLst/>
                </a:prstGeom>
              </p:spPr>
            </p:pic>
            <p:grpSp>
              <p:nvGrpSpPr>
                <p:cNvPr id="4" name="Group 3">
                  <a:extLst>
                    <a:ext uri="{FF2B5EF4-FFF2-40B4-BE49-F238E27FC236}">
                      <a16:creationId xmlns:a16="http://schemas.microsoft.com/office/drawing/2014/main" id="{3B4C1DA3-1025-8848-B40A-AE1F43C0208C}"/>
                    </a:ext>
                  </a:extLst>
                </p:cNvPr>
                <p:cNvGrpSpPr/>
                <p:nvPr/>
              </p:nvGrpSpPr>
              <p:grpSpPr>
                <a:xfrm>
                  <a:off x="10445577" y="-16011"/>
                  <a:ext cx="1746420" cy="1226973"/>
                  <a:chOff x="10445577" y="-16011"/>
                  <a:chExt cx="1746420" cy="1226973"/>
                </a:xfrm>
              </p:grpSpPr>
              <p:pic>
                <p:nvPicPr>
                  <p:cNvPr id="68" name="Picture 67">
                    <a:extLst>
                      <a:ext uri="{FF2B5EF4-FFF2-40B4-BE49-F238E27FC236}">
                        <a16:creationId xmlns:a16="http://schemas.microsoft.com/office/drawing/2014/main" id="{49123C4E-FD69-B84B-99EC-611533CE722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4" cstate="screen">
                    <a:alphaModFix amt="67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>
                  <a:xfrm rot="10800000">
                    <a:off x="10445577" y="-16011"/>
                    <a:ext cx="1746420" cy="1226973"/>
                  </a:xfrm>
                  <a:prstGeom prst="rect">
                    <a:avLst/>
                  </a:prstGeom>
                </p:spPr>
              </p:pic>
              <p:pic>
                <p:nvPicPr>
                  <p:cNvPr id="59" name="Picture 58">
                    <a:extLst>
                      <a:ext uri="{FF2B5EF4-FFF2-40B4-BE49-F238E27FC236}">
                        <a16:creationId xmlns:a16="http://schemas.microsoft.com/office/drawing/2014/main" id="{6703BE27-FD8F-8947-8D05-580C7CB211B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804990" y="445071"/>
                    <a:ext cx="126139" cy="127007"/>
                  </a:xfrm>
                  <a:prstGeom prst="rect">
                    <a:avLst/>
                  </a:prstGeom>
                </p:spPr>
              </p:pic>
              <p:pic>
                <p:nvPicPr>
                  <p:cNvPr id="60" name="Picture 59">
                    <a:extLst>
                      <a:ext uri="{FF2B5EF4-FFF2-40B4-BE49-F238E27FC236}">
                        <a16:creationId xmlns:a16="http://schemas.microsoft.com/office/drawing/2014/main" id="{632F16AF-2BDB-724B-9D79-CAE9A36304A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653626" y="312322"/>
                    <a:ext cx="77581" cy="78114"/>
                  </a:xfrm>
                  <a:prstGeom prst="rect">
                    <a:avLst/>
                  </a:prstGeom>
                </p:spPr>
              </p:pic>
              <p:pic>
                <p:nvPicPr>
                  <p:cNvPr id="61" name="Picture 60">
                    <a:extLst>
                      <a:ext uri="{FF2B5EF4-FFF2-40B4-BE49-F238E27FC236}">
                        <a16:creationId xmlns:a16="http://schemas.microsoft.com/office/drawing/2014/main" id="{3AC9810A-4E20-CE4D-9AC5-DBCE4386CED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571458" y="721420"/>
                    <a:ext cx="59864" cy="60276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39" name="Group 38">
                  <a:extLst>
                    <a:ext uri="{FF2B5EF4-FFF2-40B4-BE49-F238E27FC236}">
                      <a16:creationId xmlns:a16="http://schemas.microsoft.com/office/drawing/2014/main" id="{58129CAF-4F3A-EA42-95EA-FF6DF1DDF578}"/>
                    </a:ext>
                  </a:extLst>
                </p:cNvPr>
                <p:cNvGrpSpPr/>
                <p:nvPr/>
              </p:nvGrpSpPr>
              <p:grpSpPr>
                <a:xfrm>
                  <a:off x="427597" y="5177214"/>
                  <a:ext cx="2089019" cy="1680786"/>
                  <a:chOff x="427597" y="5177214"/>
                  <a:chExt cx="2089019" cy="1680786"/>
                </a:xfrm>
              </p:grpSpPr>
              <p:pic>
                <p:nvPicPr>
                  <p:cNvPr id="42" name="Picture 41">
                    <a:extLst>
                      <a:ext uri="{FF2B5EF4-FFF2-40B4-BE49-F238E27FC236}">
                        <a16:creationId xmlns:a16="http://schemas.microsoft.com/office/drawing/2014/main" id="{3CAEB7F7-3855-7146-BDC8-F8BE088B54D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8"/>
                  <a:srcRect l="39650" t="23330" r="15768" b="16004"/>
                  <a:stretch/>
                </p:blipFill>
                <p:spPr>
                  <a:xfrm>
                    <a:off x="427597" y="5177214"/>
                    <a:ext cx="1480144" cy="1680786"/>
                  </a:xfrm>
                  <a:prstGeom prst="rect">
                    <a:avLst/>
                  </a:prstGeom>
                </p:spPr>
              </p:pic>
              <p:pic>
                <p:nvPicPr>
                  <p:cNvPr id="47" name="Picture 46">
                    <a:extLst>
                      <a:ext uri="{FF2B5EF4-FFF2-40B4-BE49-F238E27FC236}">
                        <a16:creationId xmlns:a16="http://schemas.microsoft.com/office/drawing/2014/main" id="{B03937F4-D14D-2F4C-A94F-142FBBDD909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/>
                  <a:srcRect/>
                  <a:stretch/>
                </p:blipFill>
                <p:spPr>
                  <a:xfrm>
                    <a:off x="2131174" y="5648606"/>
                    <a:ext cx="385442" cy="415268"/>
                  </a:xfrm>
                  <a:prstGeom prst="rect">
                    <a:avLst/>
                  </a:prstGeom>
                </p:spPr>
              </p:pic>
            </p:grpSp>
          </p:grpSp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CA3D0BDC-3E16-CB46-9BC0-E236047595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alphaModFix/>
              </a:blip>
              <a:srcRect/>
              <a:stretch/>
            </p:blipFill>
            <p:spPr>
              <a:xfrm>
                <a:off x="235956" y="5017079"/>
                <a:ext cx="636700" cy="684807"/>
              </a:xfrm>
              <a:prstGeom prst="rect">
                <a:avLst/>
              </a:prstGeom>
            </p:spPr>
          </p:pic>
        </p:grp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00A067-10B5-0740-9B8E-094820E226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Russell Roberts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6B0A39-F017-7E49-8450-75FB7414A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Scenes</a:t>
            </a:r>
          </a:p>
        </p:txBody>
      </p:sp>
    </p:spTree>
    <p:extLst>
      <p:ext uri="{BB962C8B-B14F-4D97-AF65-F5344CB8AC3E}">
        <p14:creationId xmlns:p14="http://schemas.microsoft.com/office/powerpoint/2010/main" val="456566608"/>
      </p:ext>
    </p:extLst>
  </p:cSld>
  <p:clrMapOvr>
    <a:masterClrMapping/>
  </p:clrMapOvr>
  <p:transition spd="med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C246877E-4D0A-6E4F-849D-F43DD424A5C4}"/>
              </a:ext>
            </a:extLst>
          </p:cNvPr>
          <p:cNvGrpSpPr/>
          <p:nvPr/>
        </p:nvGrpSpPr>
        <p:grpSpPr>
          <a:xfrm>
            <a:off x="-7429" y="-15486"/>
            <a:ext cx="12206856" cy="6894515"/>
            <a:chOff x="-7429" y="-15486"/>
            <a:chExt cx="12206856" cy="6894515"/>
          </a:xfrm>
        </p:grpSpPr>
        <p:sp>
          <p:nvSpPr>
            <p:cNvPr id="6" name="shading (lower right)">
              <a:extLst>
                <a:ext uri="{FF2B5EF4-FFF2-40B4-BE49-F238E27FC236}">
                  <a16:creationId xmlns:a16="http://schemas.microsoft.com/office/drawing/2014/main" id="{1A86A60F-1367-3B4B-82EA-52C46AF969DB}"/>
                </a:ext>
              </a:extLst>
            </p:cNvPr>
            <p:cNvSpPr/>
            <p:nvPr/>
          </p:nvSpPr>
          <p:spPr bwMode="auto">
            <a:xfrm>
              <a:off x="0" y="-15486"/>
              <a:ext cx="12199427" cy="6888971"/>
            </a:xfrm>
            <a:prstGeom prst="rect">
              <a:avLst/>
            </a:prstGeom>
            <a:gradFill flip="none" rotWithShape="1">
              <a:gsLst>
                <a:gs pos="91000">
                  <a:srgbClr val="095FB4"/>
                </a:gs>
                <a:gs pos="74000">
                  <a:srgbClr val="153F98"/>
                </a:gs>
                <a:gs pos="49000">
                  <a:srgbClr val="113684"/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A9308B0C-7BF1-B345-85E1-6AFF9285EE47}"/>
                </a:ext>
              </a:extLst>
            </p:cNvPr>
            <p:cNvGrpSpPr/>
            <p:nvPr/>
          </p:nvGrpSpPr>
          <p:grpSpPr>
            <a:xfrm>
              <a:off x="-7429" y="0"/>
              <a:ext cx="12199429" cy="6879029"/>
              <a:chOff x="-7429" y="0"/>
              <a:chExt cx="12199429" cy="6879029"/>
            </a:xfrm>
          </p:grpSpPr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85D9B3FB-025E-DC4E-AB7A-861B1C446FA5}"/>
                  </a:ext>
                </a:extLst>
              </p:cNvPr>
              <p:cNvGrpSpPr/>
              <p:nvPr/>
            </p:nvGrpSpPr>
            <p:grpSpPr>
              <a:xfrm>
                <a:off x="0" y="0"/>
                <a:ext cx="12192000" cy="6858000"/>
                <a:chOff x="0" y="0"/>
                <a:chExt cx="12192000" cy="6858000"/>
              </a:xfrm>
            </p:grpSpPr>
            <p:grpSp>
              <p:nvGrpSpPr>
                <p:cNvPr id="12" name="Group 11" hidden="1">
                  <a:extLst>
                    <a:ext uri="{FF2B5EF4-FFF2-40B4-BE49-F238E27FC236}">
                      <a16:creationId xmlns:a16="http://schemas.microsoft.com/office/drawing/2014/main" id="{DF5083CD-E11B-1D4F-8E84-DF6A7AEFDCA0}"/>
                    </a:ext>
                  </a:extLst>
                </p:cNvPr>
                <p:cNvGrpSpPr/>
                <p:nvPr/>
              </p:nvGrpSpPr>
              <p:grpSpPr>
                <a:xfrm>
                  <a:off x="0" y="0"/>
                  <a:ext cx="12192000" cy="6858000"/>
                  <a:chOff x="0" y="0"/>
                  <a:chExt cx="12192000" cy="6858000"/>
                </a:xfrm>
              </p:grpSpPr>
              <p:sp>
                <p:nvSpPr>
                  <p:cNvPr id="30" name="Rectangle 29">
                    <a:extLst>
                      <a:ext uri="{FF2B5EF4-FFF2-40B4-BE49-F238E27FC236}">
                        <a16:creationId xmlns:a16="http://schemas.microsoft.com/office/drawing/2014/main" id="{A8C460EA-46B1-4648-A045-F2EFCA4D28C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0" y="0"/>
                    <a:ext cx="12192000" cy="6858000"/>
                  </a:xfrm>
                  <a:prstGeom prst="rect">
                    <a:avLst/>
                  </a:prstGeom>
                  <a:gradFill>
                    <a:gsLst>
                      <a:gs pos="35000">
                        <a:srgbClr val="143F95"/>
                      </a:gs>
                      <a:gs pos="82000">
                        <a:srgbClr val="0E53C1"/>
                      </a:gs>
                      <a:gs pos="7000">
                        <a:srgbClr val="1E3073"/>
                      </a:gs>
                    </a:gsLst>
                    <a:path path="circle">
                      <a:fillToRect t="100000" r="100000"/>
                    </a:path>
                  </a:gra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400" b="1" dirty="0">
                      <a:solidFill>
                        <a:srgbClr val="000000"/>
                      </a:solidFill>
                      <a:latin typeface="Arial" charset="0"/>
                      <a:ea typeface="ＭＳ Ｐゴシック" pitchFamily="16" charset="-128"/>
                      <a:cs typeface="ＭＳ Ｐゴシック" pitchFamily="-97" charset="-128"/>
                    </a:endParaRPr>
                  </a:p>
                </p:txBody>
              </p:sp>
              <p:pic>
                <p:nvPicPr>
                  <p:cNvPr id="31" name="Picture 30">
                    <a:extLst>
                      <a:ext uri="{FF2B5EF4-FFF2-40B4-BE49-F238E27FC236}">
                        <a16:creationId xmlns:a16="http://schemas.microsoft.com/office/drawing/2014/main" id="{9FF28840-2583-1C48-B8E8-EE147212304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 cstate="screen">
                    <a:duotone>
                      <a:prstClr val="black"/>
                      <a:schemeClr val="accent4">
                        <a:tint val="45000"/>
                        <a:satMod val="400000"/>
                      </a:schemeClr>
                    </a:duotone>
                    <a:alphaModFix amt="41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>
                  <a:xfrm>
                    <a:off x="9021" y="4810991"/>
                    <a:ext cx="2930236" cy="2047009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D3849E86-F32E-9848-AA73-7855E5FAAD49}"/>
                    </a:ext>
                  </a:extLst>
                </p:cNvPr>
                <p:cNvGrpSpPr/>
                <p:nvPr/>
              </p:nvGrpSpPr>
              <p:grpSpPr>
                <a:xfrm>
                  <a:off x="208303" y="146055"/>
                  <a:ext cx="11731071" cy="6595922"/>
                  <a:chOff x="208303" y="146055"/>
                  <a:chExt cx="11731071" cy="6595922"/>
                </a:xfrm>
              </p:grpSpPr>
              <p:grpSp>
                <p:nvGrpSpPr>
                  <p:cNvPr id="14" name="Group 13">
                    <a:extLst>
                      <a:ext uri="{FF2B5EF4-FFF2-40B4-BE49-F238E27FC236}">
                        <a16:creationId xmlns:a16="http://schemas.microsoft.com/office/drawing/2014/main" id="{F25D9A79-FEE1-F348-B395-03B995E5A7F7}"/>
                      </a:ext>
                    </a:extLst>
                  </p:cNvPr>
                  <p:cNvGrpSpPr/>
                  <p:nvPr/>
                </p:nvGrpSpPr>
                <p:grpSpPr>
                  <a:xfrm>
                    <a:off x="11604987" y="146055"/>
                    <a:ext cx="334387" cy="435843"/>
                    <a:chOff x="11604987" y="146055"/>
                    <a:chExt cx="334387" cy="435843"/>
                  </a:xfrm>
                </p:grpSpPr>
                <p:grpSp>
                  <p:nvGrpSpPr>
                    <p:cNvPr id="22" name="Group 21">
                      <a:extLst>
                        <a:ext uri="{FF2B5EF4-FFF2-40B4-BE49-F238E27FC236}">
                          <a16:creationId xmlns:a16="http://schemas.microsoft.com/office/drawing/2014/main" id="{E8507C50-138F-B94B-B3E0-C19D3C8838C0}"/>
                        </a:ext>
                      </a:extLst>
                    </p:cNvPr>
                    <p:cNvGrpSpPr>
                      <a:grpSpLocks noChangeAspect="1"/>
                    </p:cNvGrpSpPr>
                    <p:nvPr/>
                  </p:nvGrpSpPr>
                  <p:grpSpPr>
                    <a:xfrm>
                      <a:off x="11770125" y="399018"/>
                      <a:ext cx="169249" cy="182880"/>
                      <a:chOff x="7310041" y="760941"/>
                      <a:chExt cx="1043386" cy="1127422"/>
                    </a:xfrm>
                  </p:grpSpPr>
                  <p:sp>
                    <p:nvSpPr>
                      <p:cNvPr id="27" name="Freeform 26">
                        <a:extLst>
                          <a:ext uri="{FF2B5EF4-FFF2-40B4-BE49-F238E27FC236}">
                            <a16:creationId xmlns:a16="http://schemas.microsoft.com/office/drawing/2014/main" id="{06A70C9E-259B-104D-9209-50CAF2979CB0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7735358" y="760941"/>
                        <a:ext cx="618069" cy="704087"/>
                      </a:xfrm>
                      <a:custGeom>
                        <a:avLst/>
                        <a:gdLst>
                          <a:gd name="connsiteX0" fmla="*/ 2 w 618069"/>
                          <a:gd name="connsiteY0" fmla="*/ 0 h 704087"/>
                          <a:gd name="connsiteX1" fmla="*/ 278345 w 618069"/>
                          <a:gd name="connsiteY1" fmla="*/ 0 h 704087"/>
                          <a:gd name="connsiteX2" fmla="*/ 278345 w 618069"/>
                          <a:gd name="connsiteY2" fmla="*/ 423334 h 704087"/>
                          <a:gd name="connsiteX3" fmla="*/ 618069 w 618069"/>
                          <a:gd name="connsiteY3" fmla="*/ 423334 h 704087"/>
                          <a:gd name="connsiteX4" fmla="*/ 618069 w 618069"/>
                          <a:gd name="connsiteY4" fmla="*/ 704087 h 704087"/>
                          <a:gd name="connsiteX5" fmla="*/ 278345 w 618069"/>
                          <a:gd name="connsiteY5" fmla="*/ 704087 h 704087"/>
                          <a:gd name="connsiteX6" fmla="*/ 2 w 618069"/>
                          <a:gd name="connsiteY6" fmla="*/ 704087 h 704087"/>
                          <a:gd name="connsiteX7" fmla="*/ 0 w 618069"/>
                          <a:gd name="connsiteY7" fmla="*/ 704087 h 704087"/>
                          <a:gd name="connsiteX8" fmla="*/ 0 w 618069"/>
                          <a:gd name="connsiteY8" fmla="*/ 423334 h 704087"/>
                          <a:gd name="connsiteX9" fmla="*/ 2 w 618069"/>
                          <a:gd name="connsiteY9" fmla="*/ 423334 h 70408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</a:cxnLst>
                        <a:rect l="l" t="t" r="r" b="b"/>
                        <a:pathLst>
                          <a:path w="618069" h="704087">
                            <a:moveTo>
                              <a:pt x="2" y="0"/>
                            </a:moveTo>
                            <a:lnTo>
                              <a:pt x="278345" y="0"/>
                            </a:lnTo>
                            <a:lnTo>
                              <a:pt x="278345" y="423334"/>
                            </a:lnTo>
                            <a:lnTo>
                              <a:pt x="618069" y="423334"/>
                            </a:lnTo>
                            <a:lnTo>
                              <a:pt x="618069" y="704087"/>
                            </a:lnTo>
                            <a:lnTo>
                              <a:pt x="278345" y="704087"/>
                            </a:lnTo>
                            <a:lnTo>
                              <a:pt x="2" y="704087"/>
                            </a:lnTo>
                            <a:lnTo>
                              <a:pt x="0" y="704087"/>
                            </a:lnTo>
                            <a:lnTo>
                              <a:pt x="0" y="423334"/>
                            </a:lnTo>
                            <a:lnTo>
                              <a:pt x="2" y="423334"/>
                            </a:lnTo>
                            <a:close/>
                          </a:path>
                        </a:pathLst>
                      </a:custGeom>
                      <a:solidFill>
                        <a:schemeClr val="tx1">
                          <a:alpha val="48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  <p:sp>
                    <p:nvSpPr>
                      <p:cNvPr id="28" name="Rectangle 27">
                        <a:extLst>
                          <a:ext uri="{FF2B5EF4-FFF2-40B4-BE49-F238E27FC236}">
                            <a16:creationId xmlns:a16="http://schemas.microsoft.com/office/drawing/2014/main" id="{36A1DFC0-4127-AD40-B806-56EF6AF03BFD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7735360" y="1483281"/>
                        <a:ext cx="278343" cy="405082"/>
                      </a:xfrm>
                      <a:prstGeom prst="rect">
                        <a:avLst/>
                      </a:prstGeom>
                      <a:solidFill>
                        <a:schemeClr val="tx1">
                          <a:alpha val="19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vert="horz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  <p:sp>
                    <p:nvSpPr>
                      <p:cNvPr id="29" name="Rectangle 28">
                        <a:extLst>
                          <a:ext uri="{FF2B5EF4-FFF2-40B4-BE49-F238E27FC236}">
                            <a16:creationId xmlns:a16="http://schemas.microsoft.com/office/drawing/2014/main" id="{EC7F53DF-7897-2A49-82D2-63B0B7553311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 rot="5400000">
                        <a:off x="7373410" y="1120906"/>
                        <a:ext cx="278343" cy="405082"/>
                      </a:xfrm>
                      <a:prstGeom prst="rect">
                        <a:avLst/>
                      </a:prstGeom>
                      <a:solidFill>
                        <a:schemeClr val="tx1">
                          <a:alpha val="19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vert="horz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</p:grpSp>
                <p:grpSp>
                  <p:nvGrpSpPr>
                    <p:cNvPr id="23" name="Group 22">
                      <a:extLst>
                        <a:ext uri="{FF2B5EF4-FFF2-40B4-BE49-F238E27FC236}">
                          <a16:creationId xmlns:a16="http://schemas.microsoft.com/office/drawing/2014/main" id="{643F313F-573B-2145-A7F7-0F1D89C70376}"/>
                        </a:ext>
                      </a:extLst>
                    </p:cNvPr>
                    <p:cNvGrpSpPr>
                      <a:grpSpLocks noChangeAspect="1"/>
                    </p:cNvGrpSpPr>
                    <p:nvPr/>
                  </p:nvGrpSpPr>
                  <p:grpSpPr>
                    <a:xfrm>
                      <a:off x="11604987" y="146055"/>
                      <a:ext cx="73152" cy="73152"/>
                      <a:chOff x="7310041" y="760941"/>
                      <a:chExt cx="1043386" cy="1127422"/>
                    </a:xfrm>
                  </p:grpSpPr>
                  <p:sp>
                    <p:nvSpPr>
                      <p:cNvPr id="24" name="Freeform 23">
                        <a:extLst>
                          <a:ext uri="{FF2B5EF4-FFF2-40B4-BE49-F238E27FC236}">
                            <a16:creationId xmlns:a16="http://schemas.microsoft.com/office/drawing/2014/main" id="{C5C8D4EA-0927-2C44-93BB-0F8EEAC52BAA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7735358" y="760941"/>
                        <a:ext cx="618069" cy="704087"/>
                      </a:xfrm>
                      <a:custGeom>
                        <a:avLst/>
                        <a:gdLst>
                          <a:gd name="connsiteX0" fmla="*/ 2 w 618069"/>
                          <a:gd name="connsiteY0" fmla="*/ 0 h 704087"/>
                          <a:gd name="connsiteX1" fmla="*/ 278345 w 618069"/>
                          <a:gd name="connsiteY1" fmla="*/ 0 h 704087"/>
                          <a:gd name="connsiteX2" fmla="*/ 278345 w 618069"/>
                          <a:gd name="connsiteY2" fmla="*/ 423334 h 704087"/>
                          <a:gd name="connsiteX3" fmla="*/ 618069 w 618069"/>
                          <a:gd name="connsiteY3" fmla="*/ 423334 h 704087"/>
                          <a:gd name="connsiteX4" fmla="*/ 618069 w 618069"/>
                          <a:gd name="connsiteY4" fmla="*/ 704087 h 704087"/>
                          <a:gd name="connsiteX5" fmla="*/ 278345 w 618069"/>
                          <a:gd name="connsiteY5" fmla="*/ 704087 h 704087"/>
                          <a:gd name="connsiteX6" fmla="*/ 2 w 618069"/>
                          <a:gd name="connsiteY6" fmla="*/ 704087 h 704087"/>
                          <a:gd name="connsiteX7" fmla="*/ 0 w 618069"/>
                          <a:gd name="connsiteY7" fmla="*/ 704087 h 704087"/>
                          <a:gd name="connsiteX8" fmla="*/ 0 w 618069"/>
                          <a:gd name="connsiteY8" fmla="*/ 423334 h 704087"/>
                          <a:gd name="connsiteX9" fmla="*/ 2 w 618069"/>
                          <a:gd name="connsiteY9" fmla="*/ 423334 h 70408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</a:cxnLst>
                        <a:rect l="l" t="t" r="r" b="b"/>
                        <a:pathLst>
                          <a:path w="618069" h="704087">
                            <a:moveTo>
                              <a:pt x="2" y="0"/>
                            </a:moveTo>
                            <a:lnTo>
                              <a:pt x="278345" y="0"/>
                            </a:lnTo>
                            <a:lnTo>
                              <a:pt x="278345" y="423334"/>
                            </a:lnTo>
                            <a:lnTo>
                              <a:pt x="618069" y="423334"/>
                            </a:lnTo>
                            <a:lnTo>
                              <a:pt x="618069" y="704087"/>
                            </a:lnTo>
                            <a:lnTo>
                              <a:pt x="278345" y="704087"/>
                            </a:lnTo>
                            <a:lnTo>
                              <a:pt x="2" y="704087"/>
                            </a:lnTo>
                            <a:lnTo>
                              <a:pt x="0" y="704087"/>
                            </a:lnTo>
                            <a:lnTo>
                              <a:pt x="0" y="423334"/>
                            </a:lnTo>
                            <a:lnTo>
                              <a:pt x="2" y="423334"/>
                            </a:lnTo>
                            <a:close/>
                          </a:path>
                        </a:pathLst>
                      </a:custGeom>
                      <a:solidFill>
                        <a:schemeClr val="tx1">
                          <a:alpha val="48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  <p:sp>
                    <p:nvSpPr>
                      <p:cNvPr id="25" name="Rectangle 24">
                        <a:extLst>
                          <a:ext uri="{FF2B5EF4-FFF2-40B4-BE49-F238E27FC236}">
                            <a16:creationId xmlns:a16="http://schemas.microsoft.com/office/drawing/2014/main" id="{E958A70D-1BE7-F44C-8DA9-887B62008691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7735360" y="1483281"/>
                        <a:ext cx="278343" cy="405082"/>
                      </a:xfrm>
                      <a:prstGeom prst="rect">
                        <a:avLst/>
                      </a:prstGeom>
                      <a:solidFill>
                        <a:schemeClr val="tx1">
                          <a:alpha val="19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vert="horz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  <p:sp>
                    <p:nvSpPr>
                      <p:cNvPr id="26" name="Rectangle 25">
                        <a:extLst>
                          <a:ext uri="{FF2B5EF4-FFF2-40B4-BE49-F238E27FC236}">
                            <a16:creationId xmlns:a16="http://schemas.microsoft.com/office/drawing/2014/main" id="{10772CC6-0B57-A943-AC7F-66D6820ACC51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 rot="5400000">
                        <a:off x="7373410" y="1120906"/>
                        <a:ext cx="278343" cy="405082"/>
                      </a:xfrm>
                      <a:prstGeom prst="rect">
                        <a:avLst/>
                      </a:prstGeom>
                      <a:solidFill>
                        <a:schemeClr val="tx1">
                          <a:alpha val="19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vert="horz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</p:grpSp>
              </p:grpSp>
              <p:grpSp>
                <p:nvGrpSpPr>
                  <p:cNvPr id="15" name="Group 14">
                    <a:extLst>
                      <a:ext uri="{FF2B5EF4-FFF2-40B4-BE49-F238E27FC236}">
                        <a16:creationId xmlns:a16="http://schemas.microsoft.com/office/drawing/2014/main" id="{5DF6C6C7-7066-8D4C-A1E6-4F6F9062822E}"/>
                      </a:ext>
                    </a:extLst>
                  </p:cNvPr>
                  <p:cNvGrpSpPr/>
                  <p:nvPr/>
                </p:nvGrpSpPr>
                <p:grpSpPr>
                  <a:xfrm>
                    <a:off x="208303" y="5787704"/>
                    <a:ext cx="437544" cy="389381"/>
                    <a:chOff x="9178262" y="1315181"/>
                    <a:chExt cx="437544" cy="389381"/>
                  </a:xfrm>
                </p:grpSpPr>
                <p:pic>
                  <p:nvPicPr>
                    <p:cNvPr id="20" name="Picture 19">
                      <a:extLst>
                        <a:ext uri="{FF2B5EF4-FFF2-40B4-BE49-F238E27FC236}">
                          <a16:creationId xmlns:a16="http://schemas.microsoft.com/office/drawing/2014/main" id="{2BFA954A-BBC7-744B-8EAB-72FFB8A5A823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445759" y="1521682"/>
                      <a:ext cx="170047" cy="18288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21" name="Picture 20">
                      <a:extLst>
                        <a:ext uri="{FF2B5EF4-FFF2-40B4-BE49-F238E27FC236}">
                          <a16:creationId xmlns:a16="http://schemas.microsoft.com/office/drawing/2014/main" id="{8FED2580-3305-E04C-84F1-D7E7E493C440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178262" y="1315181"/>
                      <a:ext cx="85024" cy="91440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16" name="Group 15">
                    <a:extLst>
                      <a:ext uri="{FF2B5EF4-FFF2-40B4-BE49-F238E27FC236}">
                        <a16:creationId xmlns:a16="http://schemas.microsoft.com/office/drawing/2014/main" id="{EB7D6EC4-33A3-C64D-B44D-7EA2F5D0C889}"/>
                      </a:ext>
                    </a:extLst>
                  </p:cNvPr>
                  <p:cNvGrpSpPr/>
                  <p:nvPr/>
                </p:nvGrpSpPr>
                <p:grpSpPr>
                  <a:xfrm>
                    <a:off x="250899" y="6421937"/>
                    <a:ext cx="669934" cy="274320"/>
                    <a:chOff x="9445759" y="1430242"/>
                    <a:chExt cx="669934" cy="274320"/>
                  </a:xfrm>
                </p:grpSpPr>
                <p:pic>
                  <p:nvPicPr>
                    <p:cNvPr id="18" name="Picture 17">
                      <a:extLst>
                        <a:ext uri="{FF2B5EF4-FFF2-40B4-BE49-F238E27FC236}">
                          <a16:creationId xmlns:a16="http://schemas.microsoft.com/office/drawing/2014/main" id="{E4167EE7-9FF5-1746-8928-CE9C2BC0A6E5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445759" y="1521682"/>
                      <a:ext cx="170047" cy="18288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9" name="Picture 18">
                      <a:extLst>
                        <a:ext uri="{FF2B5EF4-FFF2-40B4-BE49-F238E27FC236}">
                          <a16:creationId xmlns:a16="http://schemas.microsoft.com/office/drawing/2014/main" id="{0014E06B-0FBA-4C47-A21E-A56BA347F709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0030669" y="1430242"/>
                      <a:ext cx="85024" cy="91440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17" name="Picture 16">
                    <a:extLst>
                      <a:ext uri="{FF2B5EF4-FFF2-40B4-BE49-F238E27FC236}">
                        <a16:creationId xmlns:a16="http://schemas.microsoft.com/office/drawing/2014/main" id="{DCC99AE0-E369-C146-B25C-3BFFF8936E9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18384" y="6650537"/>
                    <a:ext cx="85024" cy="91440"/>
                  </a:xfrm>
                  <a:prstGeom prst="rect">
                    <a:avLst/>
                  </a:prstGeom>
                </p:spPr>
              </p:pic>
            </p:grpSp>
          </p:grpSp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0088762C-A7F8-4A4C-B57D-B48E1A9BDAB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screen">
                <a:alphaModFix amt="67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t="-58345"/>
              <a:stretch/>
            </p:blipFill>
            <p:spPr>
              <a:xfrm>
                <a:off x="-7429" y="5029200"/>
                <a:ext cx="3162521" cy="1849829"/>
              </a:xfrm>
              <a:prstGeom prst="rect">
                <a:avLst/>
              </a:prstGeom>
            </p:spPr>
          </p:pic>
        </p:grpSp>
      </p:grp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1"/>
            <a:r>
              <a:rPr lang="en-US" sz="4000" dirty="0">
                <a:solidFill>
                  <a:srgbClr val="FFFFFF"/>
                </a:solidFill>
                <a:latin typeface="+mn-lt"/>
              </a:rPr>
              <a:t>Web scenes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4294967295"/>
          </p:nvPr>
        </p:nvSpPr>
        <p:spPr>
          <a:xfrm>
            <a:off x="609600" y="1407217"/>
            <a:ext cx="10972800" cy="5105400"/>
          </a:xfrm>
          <a:prstGeom prst="rect">
            <a:avLst/>
          </a:prstGeom>
        </p:spPr>
        <p:txBody>
          <a:bodyPr lIns="121917" tIns="60958" rIns="121917" bIns="60958"/>
          <a:lstStyle/>
          <a:p>
            <a:r>
              <a:rPr lang="en-US" sz="2800" b="0" dirty="0"/>
              <a:t>Author in ArcGIS Online (can also be done in ArcGIS Pro)</a:t>
            </a:r>
          </a:p>
          <a:p>
            <a:r>
              <a:rPr lang="en-US" sz="2800" b="0" dirty="0"/>
              <a:t>Publish layers in ArcGIS Online</a:t>
            </a:r>
          </a:p>
          <a:p>
            <a:r>
              <a:rPr lang="en-US" sz="2800" b="0" dirty="0"/>
              <a:t>Author the scene with slides</a:t>
            </a:r>
          </a:p>
          <a:p>
            <a:r>
              <a:rPr lang="en-US" sz="2800" b="0" dirty="0"/>
              <a:t>Save – get item ID</a:t>
            </a:r>
          </a:p>
        </p:txBody>
      </p:sp>
      <p:pic>
        <p:nvPicPr>
          <p:cNvPr id="2" name="Picture 1" descr="webscene-waves.gi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4800" y="3327400"/>
            <a:ext cx="6299200" cy="314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176520"/>
      </p:ext>
    </p:extLst>
  </p:cSld>
  <p:clrMapOvr>
    <a:masterClrMapping/>
  </p:clrMapOvr>
  <p:transition spd="med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464EB774-426E-4B42-B4CC-B218FA58822B}"/>
              </a:ext>
            </a:extLst>
          </p:cNvPr>
          <p:cNvGrpSpPr/>
          <p:nvPr/>
        </p:nvGrpSpPr>
        <p:grpSpPr>
          <a:xfrm>
            <a:off x="-7429" y="-15486"/>
            <a:ext cx="12206856" cy="6894515"/>
            <a:chOff x="-7429" y="-15486"/>
            <a:chExt cx="12206856" cy="6894515"/>
          </a:xfrm>
        </p:grpSpPr>
        <p:sp>
          <p:nvSpPr>
            <p:cNvPr id="5" name="shading (lower right)">
              <a:extLst>
                <a:ext uri="{FF2B5EF4-FFF2-40B4-BE49-F238E27FC236}">
                  <a16:creationId xmlns:a16="http://schemas.microsoft.com/office/drawing/2014/main" id="{CA2A4DC1-5DC4-7A4A-A5FD-27B2D09EE0C8}"/>
                </a:ext>
              </a:extLst>
            </p:cNvPr>
            <p:cNvSpPr/>
            <p:nvPr/>
          </p:nvSpPr>
          <p:spPr bwMode="auto">
            <a:xfrm>
              <a:off x="0" y="-15486"/>
              <a:ext cx="12199427" cy="6888971"/>
            </a:xfrm>
            <a:prstGeom prst="rect">
              <a:avLst/>
            </a:prstGeom>
            <a:gradFill flip="none" rotWithShape="1">
              <a:gsLst>
                <a:gs pos="91000">
                  <a:srgbClr val="095FB4"/>
                </a:gs>
                <a:gs pos="74000">
                  <a:srgbClr val="153F98"/>
                </a:gs>
                <a:gs pos="49000">
                  <a:srgbClr val="113684"/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8BBF13D3-0314-9846-8F16-5DD7B9EE0C82}"/>
                </a:ext>
              </a:extLst>
            </p:cNvPr>
            <p:cNvGrpSpPr/>
            <p:nvPr/>
          </p:nvGrpSpPr>
          <p:grpSpPr>
            <a:xfrm>
              <a:off x="-7429" y="0"/>
              <a:ext cx="12199429" cy="6879029"/>
              <a:chOff x="-7429" y="0"/>
              <a:chExt cx="12199429" cy="6879029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DFAC55B0-D02B-8045-9095-AFA4A4AB3CF5}"/>
                  </a:ext>
                </a:extLst>
              </p:cNvPr>
              <p:cNvGrpSpPr/>
              <p:nvPr/>
            </p:nvGrpSpPr>
            <p:grpSpPr>
              <a:xfrm>
                <a:off x="0" y="0"/>
                <a:ext cx="12192000" cy="6858000"/>
                <a:chOff x="0" y="0"/>
                <a:chExt cx="12192000" cy="6858000"/>
              </a:xfrm>
            </p:grpSpPr>
            <p:grpSp>
              <p:nvGrpSpPr>
                <p:cNvPr id="9" name="Group 8" hidden="1">
                  <a:extLst>
                    <a:ext uri="{FF2B5EF4-FFF2-40B4-BE49-F238E27FC236}">
                      <a16:creationId xmlns:a16="http://schemas.microsoft.com/office/drawing/2014/main" id="{788E89C2-66F4-AC49-8000-8E4FD1E5C0BE}"/>
                    </a:ext>
                  </a:extLst>
                </p:cNvPr>
                <p:cNvGrpSpPr/>
                <p:nvPr/>
              </p:nvGrpSpPr>
              <p:grpSpPr>
                <a:xfrm>
                  <a:off x="0" y="0"/>
                  <a:ext cx="12192000" cy="6858000"/>
                  <a:chOff x="0" y="0"/>
                  <a:chExt cx="12192000" cy="6858000"/>
                </a:xfrm>
              </p:grpSpPr>
              <p:sp>
                <p:nvSpPr>
                  <p:cNvPr id="27" name="Rectangle 26">
                    <a:extLst>
                      <a:ext uri="{FF2B5EF4-FFF2-40B4-BE49-F238E27FC236}">
                        <a16:creationId xmlns:a16="http://schemas.microsoft.com/office/drawing/2014/main" id="{BB1CF154-D371-DE46-A1F3-D785686DF39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0" y="0"/>
                    <a:ext cx="12192000" cy="6858000"/>
                  </a:xfrm>
                  <a:prstGeom prst="rect">
                    <a:avLst/>
                  </a:prstGeom>
                  <a:gradFill>
                    <a:gsLst>
                      <a:gs pos="35000">
                        <a:srgbClr val="143F95"/>
                      </a:gs>
                      <a:gs pos="82000">
                        <a:srgbClr val="0E53C1"/>
                      </a:gs>
                      <a:gs pos="7000">
                        <a:srgbClr val="1E3073"/>
                      </a:gs>
                    </a:gsLst>
                    <a:path path="circle">
                      <a:fillToRect t="100000" r="100000"/>
                    </a:path>
                  </a:gra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400" b="1" dirty="0">
                      <a:solidFill>
                        <a:srgbClr val="000000"/>
                      </a:solidFill>
                      <a:latin typeface="Arial" charset="0"/>
                      <a:ea typeface="ＭＳ Ｐゴシック" pitchFamily="16" charset="-128"/>
                      <a:cs typeface="ＭＳ Ｐゴシック" pitchFamily="-97" charset="-128"/>
                    </a:endParaRPr>
                  </a:p>
                </p:txBody>
              </p:sp>
              <p:pic>
                <p:nvPicPr>
                  <p:cNvPr id="28" name="Picture 27">
                    <a:extLst>
                      <a:ext uri="{FF2B5EF4-FFF2-40B4-BE49-F238E27FC236}">
                        <a16:creationId xmlns:a16="http://schemas.microsoft.com/office/drawing/2014/main" id="{98383A34-CADE-EE49-A725-D12B7482BFA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" cstate="screen">
                    <a:duotone>
                      <a:prstClr val="black"/>
                      <a:schemeClr val="accent4">
                        <a:tint val="45000"/>
                        <a:satMod val="400000"/>
                      </a:schemeClr>
                    </a:duotone>
                    <a:alphaModFix amt="41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>
                  <a:xfrm>
                    <a:off x="9021" y="4810991"/>
                    <a:ext cx="2930236" cy="2047009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" name="Group 9">
                  <a:extLst>
                    <a:ext uri="{FF2B5EF4-FFF2-40B4-BE49-F238E27FC236}">
                      <a16:creationId xmlns:a16="http://schemas.microsoft.com/office/drawing/2014/main" id="{8DE7872D-BD1B-A642-91CD-7C48B7F19778}"/>
                    </a:ext>
                  </a:extLst>
                </p:cNvPr>
                <p:cNvGrpSpPr/>
                <p:nvPr/>
              </p:nvGrpSpPr>
              <p:grpSpPr>
                <a:xfrm>
                  <a:off x="208303" y="146055"/>
                  <a:ext cx="11731071" cy="6595922"/>
                  <a:chOff x="208303" y="146055"/>
                  <a:chExt cx="11731071" cy="6595922"/>
                </a:xfrm>
              </p:grpSpPr>
              <p:grpSp>
                <p:nvGrpSpPr>
                  <p:cNvPr id="11" name="Group 10">
                    <a:extLst>
                      <a:ext uri="{FF2B5EF4-FFF2-40B4-BE49-F238E27FC236}">
                        <a16:creationId xmlns:a16="http://schemas.microsoft.com/office/drawing/2014/main" id="{AE3AEB2F-ACB1-AD4B-9ABF-AD3C8E7CCEFD}"/>
                      </a:ext>
                    </a:extLst>
                  </p:cNvPr>
                  <p:cNvGrpSpPr/>
                  <p:nvPr/>
                </p:nvGrpSpPr>
                <p:grpSpPr>
                  <a:xfrm>
                    <a:off x="11604987" y="146055"/>
                    <a:ext cx="334387" cy="435843"/>
                    <a:chOff x="11604987" y="146055"/>
                    <a:chExt cx="334387" cy="435843"/>
                  </a:xfrm>
                </p:grpSpPr>
                <p:grpSp>
                  <p:nvGrpSpPr>
                    <p:cNvPr id="19" name="Group 18">
                      <a:extLst>
                        <a:ext uri="{FF2B5EF4-FFF2-40B4-BE49-F238E27FC236}">
                          <a16:creationId xmlns:a16="http://schemas.microsoft.com/office/drawing/2014/main" id="{ADC8571A-0E3A-1041-A141-1EE9908AB511}"/>
                        </a:ext>
                      </a:extLst>
                    </p:cNvPr>
                    <p:cNvGrpSpPr>
                      <a:grpSpLocks noChangeAspect="1"/>
                    </p:cNvGrpSpPr>
                    <p:nvPr/>
                  </p:nvGrpSpPr>
                  <p:grpSpPr>
                    <a:xfrm>
                      <a:off x="11770125" y="399018"/>
                      <a:ext cx="169249" cy="182880"/>
                      <a:chOff x="7310041" y="760941"/>
                      <a:chExt cx="1043386" cy="1127422"/>
                    </a:xfrm>
                  </p:grpSpPr>
                  <p:sp>
                    <p:nvSpPr>
                      <p:cNvPr id="24" name="Freeform 23">
                        <a:extLst>
                          <a:ext uri="{FF2B5EF4-FFF2-40B4-BE49-F238E27FC236}">
                            <a16:creationId xmlns:a16="http://schemas.microsoft.com/office/drawing/2014/main" id="{6B07A09B-1588-B340-A0B6-91D74B79DF07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7735358" y="760941"/>
                        <a:ext cx="618069" cy="704087"/>
                      </a:xfrm>
                      <a:custGeom>
                        <a:avLst/>
                        <a:gdLst>
                          <a:gd name="connsiteX0" fmla="*/ 2 w 618069"/>
                          <a:gd name="connsiteY0" fmla="*/ 0 h 704087"/>
                          <a:gd name="connsiteX1" fmla="*/ 278345 w 618069"/>
                          <a:gd name="connsiteY1" fmla="*/ 0 h 704087"/>
                          <a:gd name="connsiteX2" fmla="*/ 278345 w 618069"/>
                          <a:gd name="connsiteY2" fmla="*/ 423334 h 704087"/>
                          <a:gd name="connsiteX3" fmla="*/ 618069 w 618069"/>
                          <a:gd name="connsiteY3" fmla="*/ 423334 h 704087"/>
                          <a:gd name="connsiteX4" fmla="*/ 618069 w 618069"/>
                          <a:gd name="connsiteY4" fmla="*/ 704087 h 704087"/>
                          <a:gd name="connsiteX5" fmla="*/ 278345 w 618069"/>
                          <a:gd name="connsiteY5" fmla="*/ 704087 h 704087"/>
                          <a:gd name="connsiteX6" fmla="*/ 2 w 618069"/>
                          <a:gd name="connsiteY6" fmla="*/ 704087 h 704087"/>
                          <a:gd name="connsiteX7" fmla="*/ 0 w 618069"/>
                          <a:gd name="connsiteY7" fmla="*/ 704087 h 704087"/>
                          <a:gd name="connsiteX8" fmla="*/ 0 w 618069"/>
                          <a:gd name="connsiteY8" fmla="*/ 423334 h 704087"/>
                          <a:gd name="connsiteX9" fmla="*/ 2 w 618069"/>
                          <a:gd name="connsiteY9" fmla="*/ 423334 h 70408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</a:cxnLst>
                        <a:rect l="l" t="t" r="r" b="b"/>
                        <a:pathLst>
                          <a:path w="618069" h="704087">
                            <a:moveTo>
                              <a:pt x="2" y="0"/>
                            </a:moveTo>
                            <a:lnTo>
                              <a:pt x="278345" y="0"/>
                            </a:lnTo>
                            <a:lnTo>
                              <a:pt x="278345" y="423334"/>
                            </a:lnTo>
                            <a:lnTo>
                              <a:pt x="618069" y="423334"/>
                            </a:lnTo>
                            <a:lnTo>
                              <a:pt x="618069" y="704087"/>
                            </a:lnTo>
                            <a:lnTo>
                              <a:pt x="278345" y="704087"/>
                            </a:lnTo>
                            <a:lnTo>
                              <a:pt x="2" y="704087"/>
                            </a:lnTo>
                            <a:lnTo>
                              <a:pt x="0" y="704087"/>
                            </a:lnTo>
                            <a:lnTo>
                              <a:pt x="0" y="423334"/>
                            </a:lnTo>
                            <a:lnTo>
                              <a:pt x="2" y="423334"/>
                            </a:lnTo>
                            <a:close/>
                          </a:path>
                        </a:pathLst>
                      </a:custGeom>
                      <a:solidFill>
                        <a:schemeClr val="tx1">
                          <a:alpha val="48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  <p:sp>
                    <p:nvSpPr>
                      <p:cNvPr id="25" name="Rectangle 24">
                        <a:extLst>
                          <a:ext uri="{FF2B5EF4-FFF2-40B4-BE49-F238E27FC236}">
                            <a16:creationId xmlns:a16="http://schemas.microsoft.com/office/drawing/2014/main" id="{4912945E-C10D-164A-98F1-F63698535CF8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7735360" y="1483281"/>
                        <a:ext cx="278343" cy="405082"/>
                      </a:xfrm>
                      <a:prstGeom prst="rect">
                        <a:avLst/>
                      </a:prstGeom>
                      <a:solidFill>
                        <a:schemeClr val="tx1">
                          <a:alpha val="19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vert="horz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  <p:sp>
                    <p:nvSpPr>
                      <p:cNvPr id="26" name="Rectangle 25">
                        <a:extLst>
                          <a:ext uri="{FF2B5EF4-FFF2-40B4-BE49-F238E27FC236}">
                            <a16:creationId xmlns:a16="http://schemas.microsoft.com/office/drawing/2014/main" id="{275EE481-B774-3041-8DA0-DE613CE28033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 rot="5400000">
                        <a:off x="7373410" y="1120906"/>
                        <a:ext cx="278343" cy="405082"/>
                      </a:xfrm>
                      <a:prstGeom prst="rect">
                        <a:avLst/>
                      </a:prstGeom>
                      <a:solidFill>
                        <a:schemeClr val="tx1">
                          <a:alpha val="19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vert="horz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</p:grpSp>
                <p:grpSp>
                  <p:nvGrpSpPr>
                    <p:cNvPr id="20" name="Group 19">
                      <a:extLst>
                        <a:ext uri="{FF2B5EF4-FFF2-40B4-BE49-F238E27FC236}">
                          <a16:creationId xmlns:a16="http://schemas.microsoft.com/office/drawing/2014/main" id="{142450EA-90AE-324D-B0B9-20C891CE2577}"/>
                        </a:ext>
                      </a:extLst>
                    </p:cNvPr>
                    <p:cNvGrpSpPr>
                      <a:grpSpLocks noChangeAspect="1"/>
                    </p:cNvGrpSpPr>
                    <p:nvPr/>
                  </p:nvGrpSpPr>
                  <p:grpSpPr>
                    <a:xfrm>
                      <a:off x="11604987" y="146055"/>
                      <a:ext cx="73152" cy="73152"/>
                      <a:chOff x="7310041" y="760941"/>
                      <a:chExt cx="1043386" cy="1127422"/>
                    </a:xfrm>
                  </p:grpSpPr>
                  <p:sp>
                    <p:nvSpPr>
                      <p:cNvPr id="21" name="Freeform 20">
                        <a:extLst>
                          <a:ext uri="{FF2B5EF4-FFF2-40B4-BE49-F238E27FC236}">
                            <a16:creationId xmlns:a16="http://schemas.microsoft.com/office/drawing/2014/main" id="{710ACF9A-199E-CA40-BEC6-233CC1632ECF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7735358" y="760941"/>
                        <a:ext cx="618069" cy="704087"/>
                      </a:xfrm>
                      <a:custGeom>
                        <a:avLst/>
                        <a:gdLst>
                          <a:gd name="connsiteX0" fmla="*/ 2 w 618069"/>
                          <a:gd name="connsiteY0" fmla="*/ 0 h 704087"/>
                          <a:gd name="connsiteX1" fmla="*/ 278345 w 618069"/>
                          <a:gd name="connsiteY1" fmla="*/ 0 h 704087"/>
                          <a:gd name="connsiteX2" fmla="*/ 278345 w 618069"/>
                          <a:gd name="connsiteY2" fmla="*/ 423334 h 704087"/>
                          <a:gd name="connsiteX3" fmla="*/ 618069 w 618069"/>
                          <a:gd name="connsiteY3" fmla="*/ 423334 h 704087"/>
                          <a:gd name="connsiteX4" fmla="*/ 618069 w 618069"/>
                          <a:gd name="connsiteY4" fmla="*/ 704087 h 704087"/>
                          <a:gd name="connsiteX5" fmla="*/ 278345 w 618069"/>
                          <a:gd name="connsiteY5" fmla="*/ 704087 h 704087"/>
                          <a:gd name="connsiteX6" fmla="*/ 2 w 618069"/>
                          <a:gd name="connsiteY6" fmla="*/ 704087 h 704087"/>
                          <a:gd name="connsiteX7" fmla="*/ 0 w 618069"/>
                          <a:gd name="connsiteY7" fmla="*/ 704087 h 704087"/>
                          <a:gd name="connsiteX8" fmla="*/ 0 w 618069"/>
                          <a:gd name="connsiteY8" fmla="*/ 423334 h 704087"/>
                          <a:gd name="connsiteX9" fmla="*/ 2 w 618069"/>
                          <a:gd name="connsiteY9" fmla="*/ 423334 h 70408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</a:cxnLst>
                        <a:rect l="l" t="t" r="r" b="b"/>
                        <a:pathLst>
                          <a:path w="618069" h="704087">
                            <a:moveTo>
                              <a:pt x="2" y="0"/>
                            </a:moveTo>
                            <a:lnTo>
                              <a:pt x="278345" y="0"/>
                            </a:lnTo>
                            <a:lnTo>
                              <a:pt x="278345" y="423334"/>
                            </a:lnTo>
                            <a:lnTo>
                              <a:pt x="618069" y="423334"/>
                            </a:lnTo>
                            <a:lnTo>
                              <a:pt x="618069" y="704087"/>
                            </a:lnTo>
                            <a:lnTo>
                              <a:pt x="278345" y="704087"/>
                            </a:lnTo>
                            <a:lnTo>
                              <a:pt x="2" y="704087"/>
                            </a:lnTo>
                            <a:lnTo>
                              <a:pt x="0" y="704087"/>
                            </a:lnTo>
                            <a:lnTo>
                              <a:pt x="0" y="423334"/>
                            </a:lnTo>
                            <a:lnTo>
                              <a:pt x="2" y="423334"/>
                            </a:lnTo>
                            <a:close/>
                          </a:path>
                        </a:pathLst>
                      </a:custGeom>
                      <a:solidFill>
                        <a:schemeClr val="tx1">
                          <a:alpha val="48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  <p:sp>
                    <p:nvSpPr>
                      <p:cNvPr id="22" name="Rectangle 21">
                        <a:extLst>
                          <a:ext uri="{FF2B5EF4-FFF2-40B4-BE49-F238E27FC236}">
                            <a16:creationId xmlns:a16="http://schemas.microsoft.com/office/drawing/2014/main" id="{81C8A30C-EF42-E649-80FA-DEF1138B2337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7735360" y="1483281"/>
                        <a:ext cx="278343" cy="405082"/>
                      </a:xfrm>
                      <a:prstGeom prst="rect">
                        <a:avLst/>
                      </a:prstGeom>
                      <a:solidFill>
                        <a:schemeClr val="tx1">
                          <a:alpha val="19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vert="horz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  <p:sp>
                    <p:nvSpPr>
                      <p:cNvPr id="23" name="Rectangle 22">
                        <a:extLst>
                          <a:ext uri="{FF2B5EF4-FFF2-40B4-BE49-F238E27FC236}">
                            <a16:creationId xmlns:a16="http://schemas.microsoft.com/office/drawing/2014/main" id="{1D7F2FA9-58EE-2E45-A4A7-9C94ECA3B6E0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 rot="5400000">
                        <a:off x="7373410" y="1120906"/>
                        <a:ext cx="278343" cy="405082"/>
                      </a:xfrm>
                      <a:prstGeom prst="rect">
                        <a:avLst/>
                      </a:prstGeom>
                      <a:solidFill>
                        <a:schemeClr val="tx1">
                          <a:alpha val="19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vert="horz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</p:grpSp>
              </p:grpSp>
              <p:grpSp>
                <p:nvGrpSpPr>
                  <p:cNvPr id="12" name="Group 11">
                    <a:extLst>
                      <a:ext uri="{FF2B5EF4-FFF2-40B4-BE49-F238E27FC236}">
                        <a16:creationId xmlns:a16="http://schemas.microsoft.com/office/drawing/2014/main" id="{A4303C83-97CF-6E46-A8C1-F6E00BD2D180}"/>
                      </a:ext>
                    </a:extLst>
                  </p:cNvPr>
                  <p:cNvGrpSpPr/>
                  <p:nvPr/>
                </p:nvGrpSpPr>
                <p:grpSpPr>
                  <a:xfrm>
                    <a:off x="208303" y="5787704"/>
                    <a:ext cx="437544" cy="389381"/>
                    <a:chOff x="9178262" y="1315181"/>
                    <a:chExt cx="437544" cy="389381"/>
                  </a:xfrm>
                </p:grpSpPr>
                <p:pic>
                  <p:nvPicPr>
                    <p:cNvPr id="17" name="Picture 16">
                      <a:extLst>
                        <a:ext uri="{FF2B5EF4-FFF2-40B4-BE49-F238E27FC236}">
                          <a16:creationId xmlns:a16="http://schemas.microsoft.com/office/drawing/2014/main" id="{1B3D22F8-98BF-BF4B-A237-33E3C67EAF40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445759" y="1521682"/>
                      <a:ext cx="170047" cy="18288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8" name="Picture 17">
                      <a:extLst>
                        <a:ext uri="{FF2B5EF4-FFF2-40B4-BE49-F238E27FC236}">
                          <a16:creationId xmlns:a16="http://schemas.microsoft.com/office/drawing/2014/main" id="{EA289661-6C6A-9F44-9826-AF1B1306539D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178262" y="1315181"/>
                      <a:ext cx="85024" cy="91440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13" name="Group 12">
                    <a:extLst>
                      <a:ext uri="{FF2B5EF4-FFF2-40B4-BE49-F238E27FC236}">
                        <a16:creationId xmlns:a16="http://schemas.microsoft.com/office/drawing/2014/main" id="{1647CE7C-4F92-C349-A5A6-39562EF29841}"/>
                      </a:ext>
                    </a:extLst>
                  </p:cNvPr>
                  <p:cNvGrpSpPr/>
                  <p:nvPr/>
                </p:nvGrpSpPr>
                <p:grpSpPr>
                  <a:xfrm>
                    <a:off x="250899" y="6421937"/>
                    <a:ext cx="669934" cy="274320"/>
                    <a:chOff x="9445759" y="1430242"/>
                    <a:chExt cx="669934" cy="274320"/>
                  </a:xfrm>
                </p:grpSpPr>
                <p:pic>
                  <p:nvPicPr>
                    <p:cNvPr id="15" name="Picture 14">
                      <a:extLst>
                        <a:ext uri="{FF2B5EF4-FFF2-40B4-BE49-F238E27FC236}">
                          <a16:creationId xmlns:a16="http://schemas.microsoft.com/office/drawing/2014/main" id="{571437C8-6C36-C946-964C-B0FE5B6445C5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445759" y="1521682"/>
                      <a:ext cx="170047" cy="18288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6" name="Picture 15">
                      <a:extLst>
                        <a:ext uri="{FF2B5EF4-FFF2-40B4-BE49-F238E27FC236}">
                          <a16:creationId xmlns:a16="http://schemas.microsoft.com/office/drawing/2014/main" id="{47BDF4FF-57D0-AD48-A76F-38DF55BA8731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0030669" y="1430242"/>
                      <a:ext cx="85024" cy="91440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14" name="Picture 13">
                    <a:extLst>
                      <a:ext uri="{FF2B5EF4-FFF2-40B4-BE49-F238E27FC236}">
                        <a16:creationId xmlns:a16="http://schemas.microsoft.com/office/drawing/2014/main" id="{0DCF580C-19DB-B04E-870A-E483E60AC81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18384" y="6650537"/>
                    <a:ext cx="85024" cy="91440"/>
                  </a:xfrm>
                  <a:prstGeom prst="rect">
                    <a:avLst/>
                  </a:prstGeom>
                </p:spPr>
              </p:pic>
            </p:grpSp>
          </p:grpSp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61FDFB25-CB1D-2D49-B97F-FD32409E209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screen">
                <a:alphaModFix amt="67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t="-58345"/>
              <a:stretch/>
            </p:blipFill>
            <p:spPr>
              <a:xfrm>
                <a:off x="-7429" y="5029200"/>
                <a:ext cx="3162521" cy="1849829"/>
              </a:xfrm>
              <a:prstGeom prst="rect">
                <a:avLst/>
              </a:prstGeom>
            </p:spPr>
          </p:pic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2625"/>
            <a:ext cx="10826496" cy="615553"/>
          </a:xfrm>
        </p:spPr>
        <p:txBody>
          <a:bodyPr/>
          <a:lstStyle/>
          <a:p>
            <a:r>
              <a:rPr lang="en-US" sz="4000" dirty="0"/>
              <a:t>Intro to web scenes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609600" y="1453451"/>
            <a:ext cx="10972800" cy="5105400"/>
          </a:xfrm>
          <a:prstGeom prst="rect">
            <a:avLst/>
          </a:prstGeom>
        </p:spPr>
        <p:txBody>
          <a:bodyPr lIns="121917" tIns="60958" rIns="121917" bIns="60958"/>
          <a:lstStyle/>
          <a:p>
            <a:r>
              <a:rPr lang="en-US" sz="2800" b="0" dirty="0"/>
              <a:t>Allow you to visualize and analyze geographic information in an intuitive and interactive 3D environment</a:t>
            </a:r>
          </a:p>
          <a:p>
            <a:r>
              <a:rPr lang="en-US" sz="2800" b="0" dirty="0"/>
              <a:t>Can add and customize 2D and 3D layers</a:t>
            </a:r>
          </a:p>
          <a:p>
            <a:pPr lvl="1"/>
            <a:r>
              <a:rPr lang="en-US" sz="2400" b="0" dirty="0"/>
              <a:t>Feature layer, map image layer, scene layer</a:t>
            </a:r>
          </a:p>
          <a:p>
            <a:r>
              <a:rPr lang="en-US" sz="2800" b="0" dirty="0"/>
              <a:t>Control environment settings</a:t>
            </a:r>
          </a:p>
          <a:p>
            <a:pPr lvl="1"/>
            <a:r>
              <a:rPr lang="en-US" sz="2400" b="0" dirty="0"/>
              <a:t>Shadows</a:t>
            </a:r>
          </a:p>
          <a:p>
            <a:pPr lvl="1"/>
            <a:r>
              <a:rPr lang="en-US" sz="2400" b="0" dirty="0"/>
              <a:t>Time of day</a:t>
            </a:r>
          </a:p>
          <a:p>
            <a:r>
              <a:rPr lang="en-US" sz="2800" b="0" dirty="0"/>
              <a:t>Can be global or local</a:t>
            </a:r>
          </a:p>
        </p:txBody>
      </p:sp>
    </p:spTree>
    <p:extLst>
      <p:ext uri="{BB962C8B-B14F-4D97-AF65-F5344CB8AC3E}">
        <p14:creationId xmlns:p14="http://schemas.microsoft.com/office/powerpoint/2010/main" val="2307403545"/>
      </p:ext>
    </p:extLst>
  </p:cSld>
  <p:clrMapOvr>
    <a:masterClrMapping/>
  </p:clrMapOvr>
  <p:transition spd="med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011E27E-E4D6-C549-BAAE-D26924C7F7BB}"/>
              </a:ext>
            </a:extLst>
          </p:cNvPr>
          <p:cNvGrpSpPr/>
          <p:nvPr/>
        </p:nvGrpSpPr>
        <p:grpSpPr>
          <a:xfrm>
            <a:off x="-7429" y="-15486"/>
            <a:ext cx="12206856" cy="6894515"/>
            <a:chOff x="-7429" y="-15486"/>
            <a:chExt cx="12206856" cy="6894515"/>
          </a:xfrm>
        </p:grpSpPr>
        <p:sp>
          <p:nvSpPr>
            <p:cNvPr id="7" name="shading (lower right)">
              <a:extLst>
                <a:ext uri="{FF2B5EF4-FFF2-40B4-BE49-F238E27FC236}">
                  <a16:creationId xmlns:a16="http://schemas.microsoft.com/office/drawing/2014/main" id="{95F512DF-A2C0-7547-9BEE-0D89DAE96FBE}"/>
                </a:ext>
              </a:extLst>
            </p:cNvPr>
            <p:cNvSpPr/>
            <p:nvPr/>
          </p:nvSpPr>
          <p:spPr bwMode="auto">
            <a:xfrm>
              <a:off x="0" y="-15486"/>
              <a:ext cx="12199427" cy="6888971"/>
            </a:xfrm>
            <a:prstGeom prst="rect">
              <a:avLst/>
            </a:prstGeom>
            <a:gradFill flip="none" rotWithShape="1">
              <a:gsLst>
                <a:gs pos="91000">
                  <a:srgbClr val="095FB4"/>
                </a:gs>
                <a:gs pos="74000">
                  <a:srgbClr val="153F98"/>
                </a:gs>
                <a:gs pos="49000">
                  <a:srgbClr val="113684"/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54F5DB71-9F7B-3D43-BA72-00900327F26E}"/>
                </a:ext>
              </a:extLst>
            </p:cNvPr>
            <p:cNvGrpSpPr/>
            <p:nvPr/>
          </p:nvGrpSpPr>
          <p:grpSpPr>
            <a:xfrm>
              <a:off x="-7429" y="0"/>
              <a:ext cx="12199429" cy="6879029"/>
              <a:chOff x="-7429" y="0"/>
              <a:chExt cx="12199429" cy="6879029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9A827763-AFCB-8949-A7AB-276E53520269}"/>
                  </a:ext>
                </a:extLst>
              </p:cNvPr>
              <p:cNvGrpSpPr/>
              <p:nvPr/>
            </p:nvGrpSpPr>
            <p:grpSpPr>
              <a:xfrm>
                <a:off x="0" y="0"/>
                <a:ext cx="12192000" cy="6858000"/>
                <a:chOff x="0" y="0"/>
                <a:chExt cx="12192000" cy="6858000"/>
              </a:xfrm>
            </p:grpSpPr>
            <p:grpSp>
              <p:nvGrpSpPr>
                <p:cNvPr id="11" name="Group 10" hidden="1">
                  <a:extLst>
                    <a:ext uri="{FF2B5EF4-FFF2-40B4-BE49-F238E27FC236}">
                      <a16:creationId xmlns:a16="http://schemas.microsoft.com/office/drawing/2014/main" id="{A70E6C12-9DB2-F847-B1BF-ADBCAD491182}"/>
                    </a:ext>
                  </a:extLst>
                </p:cNvPr>
                <p:cNvGrpSpPr/>
                <p:nvPr/>
              </p:nvGrpSpPr>
              <p:grpSpPr>
                <a:xfrm>
                  <a:off x="0" y="0"/>
                  <a:ext cx="12192000" cy="6858000"/>
                  <a:chOff x="0" y="0"/>
                  <a:chExt cx="12192000" cy="6858000"/>
                </a:xfrm>
              </p:grpSpPr>
              <p:sp>
                <p:nvSpPr>
                  <p:cNvPr id="29" name="Rectangle 28">
                    <a:extLst>
                      <a:ext uri="{FF2B5EF4-FFF2-40B4-BE49-F238E27FC236}">
                        <a16:creationId xmlns:a16="http://schemas.microsoft.com/office/drawing/2014/main" id="{2F8CBDA4-9A2F-7A47-BC5A-290AC6DF26C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0" y="0"/>
                    <a:ext cx="12192000" cy="6858000"/>
                  </a:xfrm>
                  <a:prstGeom prst="rect">
                    <a:avLst/>
                  </a:prstGeom>
                  <a:gradFill>
                    <a:gsLst>
                      <a:gs pos="35000">
                        <a:srgbClr val="143F95"/>
                      </a:gs>
                      <a:gs pos="82000">
                        <a:srgbClr val="0E53C1"/>
                      </a:gs>
                      <a:gs pos="7000">
                        <a:srgbClr val="1E3073"/>
                      </a:gs>
                    </a:gsLst>
                    <a:path path="circle">
                      <a:fillToRect t="100000" r="100000"/>
                    </a:path>
                  </a:gra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400" b="1" dirty="0">
                      <a:solidFill>
                        <a:srgbClr val="000000"/>
                      </a:solidFill>
                      <a:latin typeface="Arial" charset="0"/>
                      <a:ea typeface="ＭＳ Ｐゴシック" pitchFamily="16" charset="-128"/>
                      <a:cs typeface="ＭＳ Ｐゴシック" pitchFamily="-97" charset="-128"/>
                    </a:endParaRPr>
                  </a:p>
                </p:txBody>
              </p:sp>
              <p:pic>
                <p:nvPicPr>
                  <p:cNvPr id="30" name="Picture 29">
                    <a:extLst>
                      <a:ext uri="{FF2B5EF4-FFF2-40B4-BE49-F238E27FC236}">
                        <a16:creationId xmlns:a16="http://schemas.microsoft.com/office/drawing/2014/main" id="{7A931EC9-A5FD-EE49-B42F-3DDED3B7829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" cstate="screen">
                    <a:duotone>
                      <a:prstClr val="black"/>
                      <a:schemeClr val="accent4">
                        <a:tint val="45000"/>
                        <a:satMod val="400000"/>
                      </a:schemeClr>
                    </a:duotone>
                    <a:alphaModFix amt="41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>
                  <a:xfrm>
                    <a:off x="9021" y="4810991"/>
                    <a:ext cx="2930236" cy="2047009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2" name="Group 11">
                  <a:extLst>
                    <a:ext uri="{FF2B5EF4-FFF2-40B4-BE49-F238E27FC236}">
                      <a16:creationId xmlns:a16="http://schemas.microsoft.com/office/drawing/2014/main" id="{4AE7D0F8-0052-784A-99E8-F0D46E7F11AA}"/>
                    </a:ext>
                  </a:extLst>
                </p:cNvPr>
                <p:cNvGrpSpPr/>
                <p:nvPr/>
              </p:nvGrpSpPr>
              <p:grpSpPr>
                <a:xfrm>
                  <a:off x="208303" y="146055"/>
                  <a:ext cx="11731071" cy="6595922"/>
                  <a:chOff x="208303" y="146055"/>
                  <a:chExt cx="11731071" cy="6595922"/>
                </a:xfrm>
              </p:grpSpPr>
              <p:grpSp>
                <p:nvGrpSpPr>
                  <p:cNvPr id="13" name="Group 12">
                    <a:extLst>
                      <a:ext uri="{FF2B5EF4-FFF2-40B4-BE49-F238E27FC236}">
                        <a16:creationId xmlns:a16="http://schemas.microsoft.com/office/drawing/2014/main" id="{C7CA9C21-D8B1-B74D-991F-94515565309C}"/>
                      </a:ext>
                    </a:extLst>
                  </p:cNvPr>
                  <p:cNvGrpSpPr/>
                  <p:nvPr/>
                </p:nvGrpSpPr>
                <p:grpSpPr>
                  <a:xfrm>
                    <a:off x="11604987" y="146055"/>
                    <a:ext cx="334387" cy="435843"/>
                    <a:chOff x="11604987" y="146055"/>
                    <a:chExt cx="334387" cy="435843"/>
                  </a:xfrm>
                </p:grpSpPr>
                <p:grpSp>
                  <p:nvGrpSpPr>
                    <p:cNvPr id="21" name="Group 20">
                      <a:extLst>
                        <a:ext uri="{FF2B5EF4-FFF2-40B4-BE49-F238E27FC236}">
                          <a16:creationId xmlns:a16="http://schemas.microsoft.com/office/drawing/2014/main" id="{933B52B9-36A4-BC47-BE7C-3BA30167B928}"/>
                        </a:ext>
                      </a:extLst>
                    </p:cNvPr>
                    <p:cNvGrpSpPr>
                      <a:grpSpLocks noChangeAspect="1"/>
                    </p:cNvGrpSpPr>
                    <p:nvPr/>
                  </p:nvGrpSpPr>
                  <p:grpSpPr>
                    <a:xfrm>
                      <a:off x="11770125" y="399018"/>
                      <a:ext cx="169249" cy="182880"/>
                      <a:chOff x="7310041" y="760941"/>
                      <a:chExt cx="1043386" cy="1127422"/>
                    </a:xfrm>
                  </p:grpSpPr>
                  <p:sp>
                    <p:nvSpPr>
                      <p:cNvPr id="26" name="Freeform 25">
                        <a:extLst>
                          <a:ext uri="{FF2B5EF4-FFF2-40B4-BE49-F238E27FC236}">
                            <a16:creationId xmlns:a16="http://schemas.microsoft.com/office/drawing/2014/main" id="{E66F3C50-C4CF-E54D-AB57-1BDE89458194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7735358" y="760941"/>
                        <a:ext cx="618069" cy="704087"/>
                      </a:xfrm>
                      <a:custGeom>
                        <a:avLst/>
                        <a:gdLst>
                          <a:gd name="connsiteX0" fmla="*/ 2 w 618069"/>
                          <a:gd name="connsiteY0" fmla="*/ 0 h 704087"/>
                          <a:gd name="connsiteX1" fmla="*/ 278345 w 618069"/>
                          <a:gd name="connsiteY1" fmla="*/ 0 h 704087"/>
                          <a:gd name="connsiteX2" fmla="*/ 278345 w 618069"/>
                          <a:gd name="connsiteY2" fmla="*/ 423334 h 704087"/>
                          <a:gd name="connsiteX3" fmla="*/ 618069 w 618069"/>
                          <a:gd name="connsiteY3" fmla="*/ 423334 h 704087"/>
                          <a:gd name="connsiteX4" fmla="*/ 618069 w 618069"/>
                          <a:gd name="connsiteY4" fmla="*/ 704087 h 704087"/>
                          <a:gd name="connsiteX5" fmla="*/ 278345 w 618069"/>
                          <a:gd name="connsiteY5" fmla="*/ 704087 h 704087"/>
                          <a:gd name="connsiteX6" fmla="*/ 2 w 618069"/>
                          <a:gd name="connsiteY6" fmla="*/ 704087 h 704087"/>
                          <a:gd name="connsiteX7" fmla="*/ 0 w 618069"/>
                          <a:gd name="connsiteY7" fmla="*/ 704087 h 704087"/>
                          <a:gd name="connsiteX8" fmla="*/ 0 w 618069"/>
                          <a:gd name="connsiteY8" fmla="*/ 423334 h 704087"/>
                          <a:gd name="connsiteX9" fmla="*/ 2 w 618069"/>
                          <a:gd name="connsiteY9" fmla="*/ 423334 h 70408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</a:cxnLst>
                        <a:rect l="l" t="t" r="r" b="b"/>
                        <a:pathLst>
                          <a:path w="618069" h="704087">
                            <a:moveTo>
                              <a:pt x="2" y="0"/>
                            </a:moveTo>
                            <a:lnTo>
                              <a:pt x="278345" y="0"/>
                            </a:lnTo>
                            <a:lnTo>
                              <a:pt x="278345" y="423334"/>
                            </a:lnTo>
                            <a:lnTo>
                              <a:pt x="618069" y="423334"/>
                            </a:lnTo>
                            <a:lnTo>
                              <a:pt x="618069" y="704087"/>
                            </a:lnTo>
                            <a:lnTo>
                              <a:pt x="278345" y="704087"/>
                            </a:lnTo>
                            <a:lnTo>
                              <a:pt x="2" y="704087"/>
                            </a:lnTo>
                            <a:lnTo>
                              <a:pt x="0" y="704087"/>
                            </a:lnTo>
                            <a:lnTo>
                              <a:pt x="0" y="423334"/>
                            </a:lnTo>
                            <a:lnTo>
                              <a:pt x="2" y="423334"/>
                            </a:lnTo>
                            <a:close/>
                          </a:path>
                        </a:pathLst>
                      </a:custGeom>
                      <a:solidFill>
                        <a:schemeClr val="tx1">
                          <a:alpha val="48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  <p:sp>
                    <p:nvSpPr>
                      <p:cNvPr id="27" name="Rectangle 26">
                        <a:extLst>
                          <a:ext uri="{FF2B5EF4-FFF2-40B4-BE49-F238E27FC236}">
                            <a16:creationId xmlns:a16="http://schemas.microsoft.com/office/drawing/2014/main" id="{1CC66475-DC51-A943-8018-A309F5818E56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7735360" y="1483281"/>
                        <a:ext cx="278343" cy="405082"/>
                      </a:xfrm>
                      <a:prstGeom prst="rect">
                        <a:avLst/>
                      </a:prstGeom>
                      <a:solidFill>
                        <a:schemeClr val="tx1">
                          <a:alpha val="19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vert="horz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  <p:sp>
                    <p:nvSpPr>
                      <p:cNvPr id="28" name="Rectangle 27">
                        <a:extLst>
                          <a:ext uri="{FF2B5EF4-FFF2-40B4-BE49-F238E27FC236}">
                            <a16:creationId xmlns:a16="http://schemas.microsoft.com/office/drawing/2014/main" id="{98190E7A-4F53-AD4B-9734-213FC1BFA3CD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 rot="5400000">
                        <a:off x="7373410" y="1120906"/>
                        <a:ext cx="278343" cy="405082"/>
                      </a:xfrm>
                      <a:prstGeom prst="rect">
                        <a:avLst/>
                      </a:prstGeom>
                      <a:solidFill>
                        <a:schemeClr val="tx1">
                          <a:alpha val="19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vert="horz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</p:grpSp>
                <p:grpSp>
                  <p:nvGrpSpPr>
                    <p:cNvPr id="22" name="Group 21">
                      <a:extLst>
                        <a:ext uri="{FF2B5EF4-FFF2-40B4-BE49-F238E27FC236}">
                          <a16:creationId xmlns:a16="http://schemas.microsoft.com/office/drawing/2014/main" id="{ADEE0BE3-A0E0-9A44-B49E-9C5187F9B98C}"/>
                        </a:ext>
                      </a:extLst>
                    </p:cNvPr>
                    <p:cNvGrpSpPr>
                      <a:grpSpLocks noChangeAspect="1"/>
                    </p:cNvGrpSpPr>
                    <p:nvPr/>
                  </p:nvGrpSpPr>
                  <p:grpSpPr>
                    <a:xfrm>
                      <a:off x="11604987" y="146055"/>
                      <a:ext cx="73152" cy="73152"/>
                      <a:chOff x="7310041" y="760941"/>
                      <a:chExt cx="1043386" cy="1127422"/>
                    </a:xfrm>
                  </p:grpSpPr>
                  <p:sp>
                    <p:nvSpPr>
                      <p:cNvPr id="23" name="Freeform 22">
                        <a:extLst>
                          <a:ext uri="{FF2B5EF4-FFF2-40B4-BE49-F238E27FC236}">
                            <a16:creationId xmlns:a16="http://schemas.microsoft.com/office/drawing/2014/main" id="{EEEC4361-3443-D440-B254-6F99BAC0CD62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7735358" y="760941"/>
                        <a:ext cx="618069" cy="704087"/>
                      </a:xfrm>
                      <a:custGeom>
                        <a:avLst/>
                        <a:gdLst>
                          <a:gd name="connsiteX0" fmla="*/ 2 w 618069"/>
                          <a:gd name="connsiteY0" fmla="*/ 0 h 704087"/>
                          <a:gd name="connsiteX1" fmla="*/ 278345 w 618069"/>
                          <a:gd name="connsiteY1" fmla="*/ 0 h 704087"/>
                          <a:gd name="connsiteX2" fmla="*/ 278345 w 618069"/>
                          <a:gd name="connsiteY2" fmla="*/ 423334 h 704087"/>
                          <a:gd name="connsiteX3" fmla="*/ 618069 w 618069"/>
                          <a:gd name="connsiteY3" fmla="*/ 423334 h 704087"/>
                          <a:gd name="connsiteX4" fmla="*/ 618069 w 618069"/>
                          <a:gd name="connsiteY4" fmla="*/ 704087 h 704087"/>
                          <a:gd name="connsiteX5" fmla="*/ 278345 w 618069"/>
                          <a:gd name="connsiteY5" fmla="*/ 704087 h 704087"/>
                          <a:gd name="connsiteX6" fmla="*/ 2 w 618069"/>
                          <a:gd name="connsiteY6" fmla="*/ 704087 h 704087"/>
                          <a:gd name="connsiteX7" fmla="*/ 0 w 618069"/>
                          <a:gd name="connsiteY7" fmla="*/ 704087 h 704087"/>
                          <a:gd name="connsiteX8" fmla="*/ 0 w 618069"/>
                          <a:gd name="connsiteY8" fmla="*/ 423334 h 704087"/>
                          <a:gd name="connsiteX9" fmla="*/ 2 w 618069"/>
                          <a:gd name="connsiteY9" fmla="*/ 423334 h 70408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</a:cxnLst>
                        <a:rect l="l" t="t" r="r" b="b"/>
                        <a:pathLst>
                          <a:path w="618069" h="704087">
                            <a:moveTo>
                              <a:pt x="2" y="0"/>
                            </a:moveTo>
                            <a:lnTo>
                              <a:pt x="278345" y="0"/>
                            </a:lnTo>
                            <a:lnTo>
                              <a:pt x="278345" y="423334"/>
                            </a:lnTo>
                            <a:lnTo>
                              <a:pt x="618069" y="423334"/>
                            </a:lnTo>
                            <a:lnTo>
                              <a:pt x="618069" y="704087"/>
                            </a:lnTo>
                            <a:lnTo>
                              <a:pt x="278345" y="704087"/>
                            </a:lnTo>
                            <a:lnTo>
                              <a:pt x="2" y="704087"/>
                            </a:lnTo>
                            <a:lnTo>
                              <a:pt x="0" y="704087"/>
                            </a:lnTo>
                            <a:lnTo>
                              <a:pt x="0" y="423334"/>
                            </a:lnTo>
                            <a:lnTo>
                              <a:pt x="2" y="423334"/>
                            </a:lnTo>
                            <a:close/>
                          </a:path>
                        </a:pathLst>
                      </a:custGeom>
                      <a:solidFill>
                        <a:schemeClr val="tx1">
                          <a:alpha val="48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  <p:sp>
                    <p:nvSpPr>
                      <p:cNvPr id="24" name="Rectangle 23">
                        <a:extLst>
                          <a:ext uri="{FF2B5EF4-FFF2-40B4-BE49-F238E27FC236}">
                            <a16:creationId xmlns:a16="http://schemas.microsoft.com/office/drawing/2014/main" id="{AB4FC489-4B56-BE48-B166-A6A19C7D8064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7735360" y="1483281"/>
                        <a:ext cx="278343" cy="405082"/>
                      </a:xfrm>
                      <a:prstGeom prst="rect">
                        <a:avLst/>
                      </a:prstGeom>
                      <a:solidFill>
                        <a:schemeClr val="tx1">
                          <a:alpha val="19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vert="horz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  <p:sp>
                    <p:nvSpPr>
                      <p:cNvPr id="25" name="Rectangle 24">
                        <a:extLst>
                          <a:ext uri="{FF2B5EF4-FFF2-40B4-BE49-F238E27FC236}">
                            <a16:creationId xmlns:a16="http://schemas.microsoft.com/office/drawing/2014/main" id="{842BB875-E985-7143-A880-7848B7E7897E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 rot="5400000">
                        <a:off x="7373410" y="1120906"/>
                        <a:ext cx="278343" cy="405082"/>
                      </a:xfrm>
                      <a:prstGeom prst="rect">
                        <a:avLst/>
                      </a:prstGeom>
                      <a:solidFill>
                        <a:schemeClr val="tx1">
                          <a:alpha val="19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vert="horz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</p:grpSp>
              </p:grpSp>
              <p:grpSp>
                <p:nvGrpSpPr>
                  <p:cNvPr id="14" name="Group 13">
                    <a:extLst>
                      <a:ext uri="{FF2B5EF4-FFF2-40B4-BE49-F238E27FC236}">
                        <a16:creationId xmlns:a16="http://schemas.microsoft.com/office/drawing/2014/main" id="{F3F12E2A-082B-CD40-A8B2-3BCD0E6FD678}"/>
                      </a:ext>
                    </a:extLst>
                  </p:cNvPr>
                  <p:cNvGrpSpPr/>
                  <p:nvPr/>
                </p:nvGrpSpPr>
                <p:grpSpPr>
                  <a:xfrm>
                    <a:off x="208303" y="5787704"/>
                    <a:ext cx="437544" cy="389381"/>
                    <a:chOff x="9178262" y="1315181"/>
                    <a:chExt cx="437544" cy="389381"/>
                  </a:xfrm>
                </p:grpSpPr>
                <p:pic>
                  <p:nvPicPr>
                    <p:cNvPr id="19" name="Picture 18">
                      <a:extLst>
                        <a:ext uri="{FF2B5EF4-FFF2-40B4-BE49-F238E27FC236}">
                          <a16:creationId xmlns:a16="http://schemas.microsoft.com/office/drawing/2014/main" id="{F7E0B2BE-ADB3-C042-832F-C6B578264C60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445759" y="1521682"/>
                      <a:ext cx="170047" cy="18288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20" name="Picture 19">
                      <a:extLst>
                        <a:ext uri="{FF2B5EF4-FFF2-40B4-BE49-F238E27FC236}">
                          <a16:creationId xmlns:a16="http://schemas.microsoft.com/office/drawing/2014/main" id="{A15DCFDA-D5C3-1548-8F04-BD6D8A37A66C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178262" y="1315181"/>
                      <a:ext cx="85024" cy="91440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15" name="Group 14">
                    <a:extLst>
                      <a:ext uri="{FF2B5EF4-FFF2-40B4-BE49-F238E27FC236}">
                        <a16:creationId xmlns:a16="http://schemas.microsoft.com/office/drawing/2014/main" id="{332A4F9B-B420-5C4B-8764-FC843750D1C2}"/>
                      </a:ext>
                    </a:extLst>
                  </p:cNvPr>
                  <p:cNvGrpSpPr/>
                  <p:nvPr/>
                </p:nvGrpSpPr>
                <p:grpSpPr>
                  <a:xfrm>
                    <a:off x="250899" y="6421937"/>
                    <a:ext cx="669934" cy="274320"/>
                    <a:chOff x="9445759" y="1430242"/>
                    <a:chExt cx="669934" cy="274320"/>
                  </a:xfrm>
                </p:grpSpPr>
                <p:pic>
                  <p:nvPicPr>
                    <p:cNvPr id="17" name="Picture 16">
                      <a:extLst>
                        <a:ext uri="{FF2B5EF4-FFF2-40B4-BE49-F238E27FC236}">
                          <a16:creationId xmlns:a16="http://schemas.microsoft.com/office/drawing/2014/main" id="{71B8FEEB-F8F7-1943-BAC0-DD614ACC1C24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445759" y="1521682"/>
                      <a:ext cx="170047" cy="18288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8" name="Picture 17">
                      <a:extLst>
                        <a:ext uri="{FF2B5EF4-FFF2-40B4-BE49-F238E27FC236}">
                          <a16:creationId xmlns:a16="http://schemas.microsoft.com/office/drawing/2014/main" id="{1BDD7246-0A00-3B47-A168-31944D99C8E2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0030669" y="1430242"/>
                      <a:ext cx="85024" cy="91440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16" name="Picture 15">
                    <a:extLst>
                      <a:ext uri="{FF2B5EF4-FFF2-40B4-BE49-F238E27FC236}">
                        <a16:creationId xmlns:a16="http://schemas.microsoft.com/office/drawing/2014/main" id="{F5DAFCDD-C642-0D40-B582-857BDA87E17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18384" y="6650537"/>
                    <a:ext cx="85024" cy="91440"/>
                  </a:xfrm>
                  <a:prstGeom prst="rect">
                    <a:avLst/>
                  </a:prstGeom>
                </p:spPr>
              </p:pic>
            </p:grpSp>
          </p:grpSp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42E6A082-FDF6-AF4E-8468-07D7563987D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screen">
                <a:alphaModFix amt="67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t="-58345"/>
              <a:stretch/>
            </p:blipFill>
            <p:spPr>
              <a:xfrm>
                <a:off x="-7429" y="5029200"/>
                <a:ext cx="3162521" cy="1849829"/>
              </a:xfrm>
              <a:prstGeom prst="rect">
                <a:avLst/>
              </a:prstGeom>
            </p:spPr>
          </p:pic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2625"/>
            <a:ext cx="10826496" cy="615553"/>
          </a:xfrm>
        </p:spPr>
        <p:txBody>
          <a:bodyPr/>
          <a:lstStyle/>
          <a:p>
            <a:r>
              <a:rPr lang="en-US" sz="4000" dirty="0"/>
              <a:t>Scene layers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609601" y="1453451"/>
            <a:ext cx="10972800" cy="5105400"/>
          </a:xfrm>
          <a:prstGeom prst="rect">
            <a:avLst/>
          </a:prstGeom>
        </p:spPr>
        <p:txBody>
          <a:bodyPr lIns="121917" tIns="60958" rIns="121917" bIns="60958"/>
          <a:lstStyle/>
          <a:p>
            <a:r>
              <a:rPr lang="en-US" sz="2800" b="0" dirty="0"/>
              <a:t>Cached web layers that are optimized for displaying a large amount of 2D and 3D features and can be viewed in the scene viewer</a:t>
            </a:r>
          </a:p>
          <a:p>
            <a:r>
              <a:rPr lang="en-US" sz="2800" b="0" dirty="0"/>
              <a:t>Three different types of scene layers:</a:t>
            </a:r>
          </a:p>
          <a:p>
            <a:pPr lvl="1"/>
            <a:r>
              <a:rPr lang="en-US" sz="2400" b="0" dirty="0"/>
              <a:t>Point</a:t>
            </a:r>
          </a:p>
          <a:p>
            <a:pPr lvl="1"/>
            <a:r>
              <a:rPr lang="en-US" sz="2400" b="0" dirty="0"/>
              <a:t>3DObject</a:t>
            </a:r>
          </a:p>
          <a:p>
            <a:pPr lvl="1"/>
            <a:r>
              <a:rPr lang="en-US" sz="2400" b="0" dirty="0" err="1"/>
              <a:t>IntegratedMesh</a:t>
            </a:r>
            <a:endParaRPr lang="en-US" sz="2400" b="0" dirty="0"/>
          </a:p>
        </p:txBody>
      </p:sp>
      <p:pic>
        <p:nvPicPr>
          <p:cNvPr id="4" name="Picture 3">
            <a:hlinkClick r:id="rId7"/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4001" y="3793765"/>
            <a:ext cx="4577436" cy="2574808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5" name="Picture 4">
            <a:hlinkClick r:id="rId9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31378" y="3830949"/>
            <a:ext cx="4651023" cy="2616200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</p:spTree>
    <p:extLst>
      <p:ext uri="{BB962C8B-B14F-4D97-AF65-F5344CB8AC3E}">
        <p14:creationId xmlns:p14="http://schemas.microsoft.com/office/powerpoint/2010/main" val="4289324741"/>
      </p:ext>
    </p:extLst>
  </p:cSld>
  <p:clrMapOvr>
    <a:masterClrMapping/>
  </p:clrMapOvr>
  <p:transition spd="med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125D932C-C604-C64A-A4B3-37F85D864B84}"/>
              </a:ext>
            </a:extLst>
          </p:cNvPr>
          <p:cNvGrpSpPr/>
          <p:nvPr/>
        </p:nvGrpSpPr>
        <p:grpSpPr>
          <a:xfrm>
            <a:off x="-7429" y="-15486"/>
            <a:ext cx="12206856" cy="6894515"/>
            <a:chOff x="-7429" y="-15486"/>
            <a:chExt cx="12206856" cy="6894515"/>
          </a:xfrm>
        </p:grpSpPr>
        <p:sp>
          <p:nvSpPr>
            <p:cNvPr id="5" name="shading (lower right)">
              <a:extLst>
                <a:ext uri="{FF2B5EF4-FFF2-40B4-BE49-F238E27FC236}">
                  <a16:creationId xmlns:a16="http://schemas.microsoft.com/office/drawing/2014/main" id="{3368602E-F824-4A48-A2BE-1ACCD92BA0AF}"/>
                </a:ext>
              </a:extLst>
            </p:cNvPr>
            <p:cNvSpPr/>
            <p:nvPr/>
          </p:nvSpPr>
          <p:spPr bwMode="auto">
            <a:xfrm>
              <a:off x="0" y="-15486"/>
              <a:ext cx="12199427" cy="6888971"/>
            </a:xfrm>
            <a:prstGeom prst="rect">
              <a:avLst/>
            </a:prstGeom>
            <a:gradFill flip="none" rotWithShape="1">
              <a:gsLst>
                <a:gs pos="91000">
                  <a:srgbClr val="095FB4"/>
                </a:gs>
                <a:gs pos="74000">
                  <a:srgbClr val="153F98"/>
                </a:gs>
                <a:gs pos="49000">
                  <a:srgbClr val="113684"/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16845FA6-8DD4-5641-808A-5F98B5570C66}"/>
                </a:ext>
              </a:extLst>
            </p:cNvPr>
            <p:cNvGrpSpPr/>
            <p:nvPr/>
          </p:nvGrpSpPr>
          <p:grpSpPr>
            <a:xfrm>
              <a:off x="-7429" y="0"/>
              <a:ext cx="12199429" cy="6879029"/>
              <a:chOff x="-7429" y="0"/>
              <a:chExt cx="12199429" cy="6879029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6D60CEAE-BD3B-D844-9882-1883BFA9737C}"/>
                  </a:ext>
                </a:extLst>
              </p:cNvPr>
              <p:cNvGrpSpPr/>
              <p:nvPr/>
            </p:nvGrpSpPr>
            <p:grpSpPr>
              <a:xfrm>
                <a:off x="0" y="0"/>
                <a:ext cx="12192000" cy="6858000"/>
                <a:chOff x="0" y="0"/>
                <a:chExt cx="12192000" cy="6858000"/>
              </a:xfrm>
            </p:grpSpPr>
            <p:grpSp>
              <p:nvGrpSpPr>
                <p:cNvPr id="9" name="Group 8" hidden="1">
                  <a:extLst>
                    <a:ext uri="{FF2B5EF4-FFF2-40B4-BE49-F238E27FC236}">
                      <a16:creationId xmlns:a16="http://schemas.microsoft.com/office/drawing/2014/main" id="{7D636AAF-315B-9946-80CB-FB9C76FAA020}"/>
                    </a:ext>
                  </a:extLst>
                </p:cNvPr>
                <p:cNvGrpSpPr/>
                <p:nvPr/>
              </p:nvGrpSpPr>
              <p:grpSpPr>
                <a:xfrm>
                  <a:off x="0" y="0"/>
                  <a:ext cx="12192000" cy="6858000"/>
                  <a:chOff x="0" y="0"/>
                  <a:chExt cx="12192000" cy="6858000"/>
                </a:xfrm>
              </p:grpSpPr>
              <p:sp>
                <p:nvSpPr>
                  <p:cNvPr id="27" name="Rectangle 26">
                    <a:extLst>
                      <a:ext uri="{FF2B5EF4-FFF2-40B4-BE49-F238E27FC236}">
                        <a16:creationId xmlns:a16="http://schemas.microsoft.com/office/drawing/2014/main" id="{E72BCAF5-5C7E-124A-9DF6-1254392072A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0" y="0"/>
                    <a:ext cx="12192000" cy="6858000"/>
                  </a:xfrm>
                  <a:prstGeom prst="rect">
                    <a:avLst/>
                  </a:prstGeom>
                  <a:gradFill>
                    <a:gsLst>
                      <a:gs pos="35000">
                        <a:srgbClr val="143F95"/>
                      </a:gs>
                      <a:gs pos="82000">
                        <a:srgbClr val="0E53C1"/>
                      </a:gs>
                      <a:gs pos="7000">
                        <a:srgbClr val="1E3073"/>
                      </a:gs>
                    </a:gsLst>
                    <a:path path="circle">
                      <a:fillToRect t="100000" r="100000"/>
                    </a:path>
                  </a:gra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400" b="1" dirty="0">
                      <a:solidFill>
                        <a:srgbClr val="000000"/>
                      </a:solidFill>
                      <a:latin typeface="Arial" charset="0"/>
                      <a:ea typeface="ＭＳ Ｐゴシック" pitchFamily="16" charset="-128"/>
                      <a:cs typeface="ＭＳ Ｐゴシック" pitchFamily="-97" charset="-128"/>
                    </a:endParaRPr>
                  </a:p>
                </p:txBody>
              </p:sp>
              <p:pic>
                <p:nvPicPr>
                  <p:cNvPr id="28" name="Picture 27">
                    <a:extLst>
                      <a:ext uri="{FF2B5EF4-FFF2-40B4-BE49-F238E27FC236}">
                        <a16:creationId xmlns:a16="http://schemas.microsoft.com/office/drawing/2014/main" id="{ECB1AE9E-24A0-294D-B4AD-0C2B5F5C4E0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" cstate="screen">
                    <a:duotone>
                      <a:prstClr val="black"/>
                      <a:schemeClr val="accent4">
                        <a:tint val="45000"/>
                        <a:satMod val="400000"/>
                      </a:schemeClr>
                    </a:duotone>
                    <a:alphaModFix amt="41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>
                  <a:xfrm>
                    <a:off x="9021" y="4810991"/>
                    <a:ext cx="2930236" cy="2047009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" name="Group 9">
                  <a:extLst>
                    <a:ext uri="{FF2B5EF4-FFF2-40B4-BE49-F238E27FC236}">
                      <a16:creationId xmlns:a16="http://schemas.microsoft.com/office/drawing/2014/main" id="{44F5C1AE-EDB7-914E-8AEA-C5A5CC98787E}"/>
                    </a:ext>
                  </a:extLst>
                </p:cNvPr>
                <p:cNvGrpSpPr/>
                <p:nvPr/>
              </p:nvGrpSpPr>
              <p:grpSpPr>
                <a:xfrm>
                  <a:off x="208303" y="146055"/>
                  <a:ext cx="11731071" cy="6595922"/>
                  <a:chOff x="208303" y="146055"/>
                  <a:chExt cx="11731071" cy="6595922"/>
                </a:xfrm>
              </p:grpSpPr>
              <p:grpSp>
                <p:nvGrpSpPr>
                  <p:cNvPr id="11" name="Group 10">
                    <a:extLst>
                      <a:ext uri="{FF2B5EF4-FFF2-40B4-BE49-F238E27FC236}">
                        <a16:creationId xmlns:a16="http://schemas.microsoft.com/office/drawing/2014/main" id="{2008BF1C-37AD-D54A-B3C4-4AEB45333B19}"/>
                      </a:ext>
                    </a:extLst>
                  </p:cNvPr>
                  <p:cNvGrpSpPr/>
                  <p:nvPr/>
                </p:nvGrpSpPr>
                <p:grpSpPr>
                  <a:xfrm>
                    <a:off x="11604987" y="146055"/>
                    <a:ext cx="334387" cy="435843"/>
                    <a:chOff x="11604987" y="146055"/>
                    <a:chExt cx="334387" cy="435843"/>
                  </a:xfrm>
                </p:grpSpPr>
                <p:grpSp>
                  <p:nvGrpSpPr>
                    <p:cNvPr id="19" name="Group 18">
                      <a:extLst>
                        <a:ext uri="{FF2B5EF4-FFF2-40B4-BE49-F238E27FC236}">
                          <a16:creationId xmlns:a16="http://schemas.microsoft.com/office/drawing/2014/main" id="{FEFA6517-5D89-444A-AC38-A88B9D3C86FC}"/>
                        </a:ext>
                      </a:extLst>
                    </p:cNvPr>
                    <p:cNvGrpSpPr>
                      <a:grpSpLocks noChangeAspect="1"/>
                    </p:cNvGrpSpPr>
                    <p:nvPr/>
                  </p:nvGrpSpPr>
                  <p:grpSpPr>
                    <a:xfrm>
                      <a:off x="11770125" y="399018"/>
                      <a:ext cx="169249" cy="182880"/>
                      <a:chOff x="7310041" y="760941"/>
                      <a:chExt cx="1043386" cy="1127422"/>
                    </a:xfrm>
                  </p:grpSpPr>
                  <p:sp>
                    <p:nvSpPr>
                      <p:cNvPr id="24" name="Freeform 23">
                        <a:extLst>
                          <a:ext uri="{FF2B5EF4-FFF2-40B4-BE49-F238E27FC236}">
                            <a16:creationId xmlns:a16="http://schemas.microsoft.com/office/drawing/2014/main" id="{BF534946-A63A-1044-A462-41FE3D2A0593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7735358" y="760941"/>
                        <a:ext cx="618069" cy="704087"/>
                      </a:xfrm>
                      <a:custGeom>
                        <a:avLst/>
                        <a:gdLst>
                          <a:gd name="connsiteX0" fmla="*/ 2 w 618069"/>
                          <a:gd name="connsiteY0" fmla="*/ 0 h 704087"/>
                          <a:gd name="connsiteX1" fmla="*/ 278345 w 618069"/>
                          <a:gd name="connsiteY1" fmla="*/ 0 h 704087"/>
                          <a:gd name="connsiteX2" fmla="*/ 278345 w 618069"/>
                          <a:gd name="connsiteY2" fmla="*/ 423334 h 704087"/>
                          <a:gd name="connsiteX3" fmla="*/ 618069 w 618069"/>
                          <a:gd name="connsiteY3" fmla="*/ 423334 h 704087"/>
                          <a:gd name="connsiteX4" fmla="*/ 618069 w 618069"/>
                          <a:gd name="connsiteY4" fmla="*/ 704087 h 704087"/>
                          <a:gd name="connsiteX5" fmla="*/ 278345 w 618069"/>
                          <a:gd name="connsiteY5" fmla="*/ 704087 h 704087"/>
                          <a:gd name="connsiteX6" fmla="*/ 2 w 618069"/>
                          <a:gd name="connsiteY6" fmla="*/ 704087 h 704087"/>
                          <a:gd name="connsiteX7" fmla="*/ 0 w 618069"/>
                          <a:gd name="connsiteY7" fmla="*/ 704087 h 704087"/>
                          <a:gd name="connsiteX8" fmla="*/ 0 w 618069"/>
                          <a:gd name="connsiteY8" fmla="*/ 423334 h 704087"/>
                          <a:gd name="connsiteX9" fmla="*/ 2 w 618069"/>
                          <a:gd name="connsiteY9" fmla="*/ 423334 h 70408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</a:cxnLst>
                        <a:rect l="l" t="t" r="r" b="b"/>
                        <a:pathLst>
                          <a:path w="618069" h="704087">
                            <a:moveTo>
                              <a:pt x="2" y="0"/>
                            </a:moveTo>
                            <a:lnTo>
                              <a:pt x="278345" y="0"/>
                            </a:lnTo>
                            <a:lnTo>
                              <a:pt x="278345" y="423334"/>
                            </a:lnTo>
                            <a:lnTo>
                              <a:pt x="618069" y="423334"/>
                            </a:lnTo>
                            <a:lnTo>
                              <a:pt x="618069" y="704087"/>
                            </a:lnTo>
                            <a:lnTo>
                              <a:pt x="278345" y="704087"/>
                            </a:lnTo>
                            <a:lnTo>
                              <a:pt x="2" y="704087"/>
                            </a:lnTo>
                            <a:lnTo>
                              <a:pt x="0" y="704087"/>
                            </a:lnTo>
                            <a:lnTo>
                              <a:pt x="0" y="423334"/>
                            </a:lnTo>
                            <a:lnTo>
                              <a:pt x="2" y="423334"/>
                            </a:lnTo>
                            <a:close/>
                          </a:path>
                        </a:pathLst>
                      </a:custGeom>
                      <a:solidFill>
                        <a:schemeClr val="tx1">
                          <a:alpha val="48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  <p:sp>
                    <p:nvSpPr>
                      <p:cNvPr id="25" name="Rectangle 24">
                        <a:extLst>
                          <a:ext uri="{FF2B5EF4-FFF2-40B4-BE49-F238E27FC236}">
                            <a16:creationId xmlns:a16="http://schemas.microsoft.com/office/drawing/2014/main" id="{D0F9B67F-67EE-674C-B669-44F8C696FC32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7735360" y="1483281"/>
                        <a:ext cx="278343" cy="405082"/>
                      </a:xfrm>
                      <a:prstGeom prst="rect">
                        <a:avLst/>
                      </a:prstGeom>
                      <a:solidFill>
                        <a:schemeClr val="tx1">
                          <a:alpha val="19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vert="horz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  <p:sp>
                    <p:nvSpPr>
                      <p:cNvPr id="26" name="Rectangle 25">
                        <a:extLst>
                          <a:ext uri="{FF2B5EF4-FFF2-40B4-BE49-F238E27FC236}">
                            <a16:creationId xmlns:a16="http://schemas.microsoft.com/office/drawing/2014/main" id="{D2408ACE-64CA-1742-9623-6EDEF0E95B93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 rot="5400000">
                        <a:off x="7373410" y="1120906"/>
                        <a:ext cx="278343" cy="405082"/>
                      </a:xfrm>
                      <a:prstGeom prst="rect">
                        <a:avLst/>
                      </a:prstGeom>
                      <a:solidFill>
                        <a:schemeClr val="tx1">
                          <a:alpha val="19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vert="horz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</p:grpSp>
                <p:grpSp>
                  <p:nvGrpSpPr>
                    <p:cNvPr id="20" name="Group 19">
                      <a:extLst>
                        <a:ext uri="{FF2B5EF4-FFF2-40B4-BE49-F238E27FC236}">
                          <a16:creationId xmlns:a16="http://schemas.microsoft.com/office/drawing/2014/main" id="{5F6BC98D-2CC7-0946-99AE-3729F30608AB}"/>
                        </a:ext>
                      </a:extLst>
                    </p:cNvPr>
                    <p:cNvGrpSpPr>
                      <a:grpSpLocks noChangeAspect="1"/>
                    </p:cNvGrpSpPr>
                    <p:nvPr/>
                  </p:nvGrpSpPr>
                  <p:grpSpPr>
                    <a:xfrm>
                      <a:off x="11604987" y="146055"/>
                      <a:ext cx="73152" cy="73152"/>
                      <a:chOff x="7310041" y="760941"/>
                      <a:chExt cx="1043386" cy="1127422"/>
                    </a:xfrm>
                  </p:grpSpPr>
                  <p:sp>
                    <p:nvSpPr>
                      <p:cNvPr id="21" name="Freeform 20">
                        <a:extLst>
                          <a:ext uri="{FF2B5EF4-FFF2-40B4-BE49-F238E27FC236}">
                            <a16:creationId xmlns:a16="http://schemas.microsoft.com/office/drawing/2014/main" id="{3E3EC528-938E-EE48-8A97-93319D966030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7735358" y="760941"/>
                        <a:ext cx="618069" cy="704087"/>
                      </a:xfrm>
                      <a:custGeom>
                        <a:avLst/>
                        <a:gdLst>
                          <a:gd name="connsiteX0" fmla="*/ 2 w 618069"/>
                          <a:gd name="connsiteY0" fmla="*/ 0 h 704087"/>
                          <a:gd name="connsiteX1" fmla="*/ 278345 w 618069"/>
                          <a:gd name="connsiteY1" fmla="*/ 0 h 704087"/>
                          <a:gd name="connsiteX2" fmla="*/ 278345 w 618069"/>
                          <a:gd name="connsiteY2" fmla="*/ 423334 h 704087"/>
                          <a:gd name="connsiteX3" fmla="*/ 618069 w 618069"/>
                          <a:gd name="connsiteY3" fmla="*/ 423334 h 704087"/>
                          <a:gd name="connsiteX4" fmla="*/ 618069 w 618069"/>
                          <a:gd name="connsiteY4" fmla="*/ 704087 h 704087"/>
                          <a:gd name="connsiteX5" fmla="*/ 278345 w 618069"/>
                          <a:gd name="connsiteY5" fmla="*/ 704087 h 704087"/>
                          <a:gd name="connsiteX6" fmla="*/ 2 w 618069"/>
                          <a:gd name="connsiteY6" fmla="*/ 704087 h 704087"/>
                          <a:gd name="connsiteX7" fmla="*/ 0 w 618069"/>
                          <a:gd name="connsiteY7" fmla="*/ 704087 h 704087"/>
                          <a:gd name="connsiteX8" fmla="*/ 0 w 618069"/>
                          <a:gd name="connsiteY8" fmla="*/ 423334 h 704087"/>
                          <a:gd name="connsiteX9" fmla="*/ 2 w 618069"/>
                          <a:gd name="connsiteY9" fmla="*/ 423334 h 70408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</a:cxnLst>
                        <a:rect l="l" t="t" r="r" b="b"/>
                        <a:pathLst>
                          <a:path w="618069" h="704087">
                            <a:moveTo>
                              <a:pt x="2" y="0"/>
                            </a:moveTo>
                            <a:lnTo>
                              <a:pt x="278345" y="0"/>
                            </a:lnTo>
                            <a:lnTo>
                              <a:pt x="278345" y="423334"/>
                            </a:lnTo>
                            <a:lnTo>
                              <a:pt x="618069" y="423334"/>
                            </a:lnTo>
                            <a:lnTo>
                              <a:pt x="618069" y="704087"/>
                            </a:lnTo>
                            <a:lnTo>
                              <a:pt x="278345" y="704087"/>
                            </a:lnTo>
                            <a:lnTo>
                              <a:pt x="2" y="704087"/>
                            </a:lnTo>
                            <a:lnTo>
                              <a:pt x="0" y="704087"/>
                            </a:lnTo>
                            <a:lnTo>
                              <a:pt x="0" y="423334"/>
                            </a:lnTo>
                            <a:lnTo>
                              <a:pt x="2" y="423334"/>
                            </a:lnTo>
                            <a:close/>
                          </a:path>
                        </a:pathLst>
                      </a:custGeom>
                      <a:solidFill>
                        <a:schemeClr val="tx1">
                          <a:alpha val="48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  <p:sp>
                    <p:nvSpPr>
                      <p:cNvPr id="22" name="Rectangle 21">
                        <a:extLst>
                          <a:ext uri="{FF2B5EF4-FFF2-40B4-BE49-F238E27FC236}">
                            <a16:creationId xmlns:a16="http://schemas.microsoft.com/office/drawing/2014/main" id="{A996AEAD-C932-C942-836E-A5E69FBF550D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7735360" y="1483281"/>
                        <a:ext cx="278343" cy="405082"/>
                      </a:xfrm>
                      <a:prstGeom prst="rect">
                        <a:avLst/>
                      </a:prstGeom>
                      <a:solidFill>
                        <a:schemeClr val="tx1">
                          <a:alpha val="19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vert="horz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  <p:sp>
                    <p:nvSpPr>
                      <p:cNvPr id="23" name="Rectangle 22">
                        <a:extLst>
                          <a:ext uri="{FF2B5EF4-FFF2-40B4-BE49-F238E27FC236}">
                            <a16:creationId xmlns:a16="http://schemas.microsoft.com/office/drawing/2014/main" id="{D1579F8C-6189-D943-BAAF-06DC149C857B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 rot="5400000">
                        <a:off x="7373410" y="1120906"/>
                        <a:ext cx="278343" cy="405082"/>
                      </a:xfrm>
                      <a:prstGeom prst="rect">
                        <a:avLst/>
                      </a:prstGeom>
                      <a:solidFill>
                        <a:schemeClr val="tx1">
                          <a:alpha val="19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vert="horz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</p:grpSp>
              </p:grpSp>
              <p:grpSp>
                <p:nvGrpSpPr>
                  <p:cNvPr id="12" name="Group 11">
                    <a:extLst>
                      <a:ext uri="{FF2B5EF4-FFF2-40B4-BE49-F238E27FC236}">
                        <a16:creationId xmlns:a16="http://schemas.microsoft.com/office/drawing/2014/main" id="{ECFC6AE4-4C5F-F24A-A951-0B0ED82D75CD}"/>
                      </a:ext>
                    </a:extLst>
                  </p:cNvPr>
                  <p:cNvGrpSpPr/>
                  <p:nvPr/>
                </p:nvGrpSpPr>
                <p:grpSpPr>
                  <a:xfrm>
                    <a:off x="208303" y="5787704"/>
                    <a:ext cx="437544" cy="389381"/>
                    <a:chOff x="9178262" y="1315181"/>
                    <a:chExt cx="437544" cy="389381"/>
                  </a:xfrm>
                </p:grpSpPr>
                <p:pic>
                  <p:nvPicPr>
                    <p:cNvPr id="17" name="Picture 16">
                      <a:extLst>
                        <a:ext uri="{FF2B5EF4-FFF2-40B4-BE49-F238E27FC236}">
                          <a16:creationId xmlns:a16="http://schemas.microsoft.com/office/drawing/2014/main" id="{8585234A-0C12-5249-B7DC-E5F79C080B02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445759" y="1521682"/>
                      <a:ext cx="170047" cy="18288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8" name="Picture 17">
                      <a:extLst>
                        <a:ext uri="{FF2B5EF4-FFF2-40B4-BE49-F238E27FC236}">
                          <a16:creationId xmlns:a16="http://schemas.microsoft.com/office/drawing/2014/main" id="{7484A3D6-FB74-DA46-8C6B-91408CA94294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178262" y="1315181"/>
                      <a:ext cx="85024" cy="91440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13" name="Group 12">
                    <a:extLst>
                      <a:ext uri="{FF2B5EF4-FFF2-40B4-BE49-F238E27FC236}">
                        <a16:creationId xmlns:a16="http://schemas.microsoft.com/office/drawing/2014/main" id="{21C297EF-F06A-6E4A-9E52-E0671D4882F5}"/>
                      </a:ext>
                    </a:extLst>
                  </p:cNvPr>
                  <p:cNvGrpSpPr/>
                  <p:nvPr/>
                </p:nvGrpSpPr>
                <p:grpSpPr>
                  <a:xfrm>
                    <a:off x="250899" y="6421937"/>
                    <a:ext cx="669934" cy="274320"/>
                    <a:chOff x="9445759" y="1430242"/>
                    <a:chExt cx="669934" cy="274320"/>
                  </a:xfrm>
                </p:grpSpPr>
                <p:pic>
                  <p:nvPicPr>
                    <p:cNvPr id="15" name="Picture 14">
                      <a:extLst>
                        <a:ext uri="{FF2B5EF4-FFF2-40B4-BE49-F238E27FC236}">
                          <a16:creationId xmlns:a16="http://schemas.microsoft.com/office/drawing/2014/main" id="{EE985AA7-6038-3F40-A2C0-B43E747BD477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445759" y="1521682"/>
                      <a:ext cx="170047" cy="18288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6" name="Picture 15">
                      <a:extLst>
                        <a:ext uri="{FF2B5EF4-FFF2-40B4-BE49-F238E27FC236}">
                          <a16:creationId xmlns:a16="http://schemas.microsoft.com/office/drawing/2014/main" id="{AB20C7FA-FF0F-2E48-9E0E-B7A566E4BFD8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0030669" y="1430242"/>
                      <a:ext cx="85024" cy="91440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14" name="Picture 13">
                    <a:extLst>
                      <a:ext uri="{FF2B5EF4-FFF2-40B4-BE49-F238E27FC236}">
                        <a16:creationId xmlns:a16="http://schemas.microsoft.com/office/drawing/2014/main" id="{B0D7B6F0-54B1-FB46-935A-4F8DEEDB1CB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18384" y="6650537"/>
                    <a:ext cx="85024" cy="91440"/>
                  </a:xfrm>
                  <a:prstGeom prst="rect">
                    <a:avLst/>
                  </a:prstGeom>
                </p:spPr>
              </p:pic>
            </p:grpSp>
          </p:grpSp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39E11D6B-CF05-6C42-90CB-2AC00288594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screen">
                <a:alphaModFix amt="67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t="-58345"/>
              <a:stretch/>
            </p:blipFill>
            <p:spPr>
              <a:xfrm>
                <a:off x="-7429" y="5029200"/>
                <a:ext cx="3162521" cy="1849829"/>
              </a:xfrm>
              <a:prstGeom prst="rect">
                <a:avLst/>
              </a:prstGeom>
            </p:spPr>
          </p:pic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/>
              <a:t>How to create a scene layer in ArcGIS Online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651987" y="1379477"/>
            <a:ext cx="10972800" cy="5105400"/>
          </a:xfrm>
          <a:prstGeom prst="rect">
            <a:avLst/>
          </a:prstGeom>
        </p:spPr>
        <p:txBody>
          <a:bodyPr lIns="121917" tIns="60958" rIns="121917" bIns="60958"/>
          <a:lstStyle/>
          <a:p>
            <a:r>
              <a:rPr lang="en-US" sz="2800" b="0" dirty="0"/>
              <a:t>You can create scene layers two ways in ArcGIS Online</a:t>
            </a:r>
          </a:p>
          <a:p>
            <a:pPr lvl="1"/>
            <a:r>
              <a:rPr lang="en-US" sz="2600" b="0" dirty="0"/>
              <a:t>Upload a scene layer package created from ArcGIS Pro, Drone2Map or </a:t>
            </a:r>
            <a:r>
              <a:rPr lang="en-US" sz="2600" b="0" dirty="0" err="1"/>
              <a:t>CityEngine</a:t>
            </a:r>
            <a:endParaRPr lang="en-US" sz="2600" b="0" dirty="0"/>
          </a:p>
          <a:p>
            <a:pPr lvl="1"/>
            <a:r>
              <a:rPr lang="en-US" sz="2600" b="0" dirty="0"/>
              <a:t>Publish a scene layer from a </a:t>
            </a:r>
            <a:r>
              <a:rPr lang="en-US" sz="2600" b="0"/>
              <a:t>feature layer</a:t>
            </a:r>
            <a:endParaRPr lang="en-US" sz="2600" b="0" dirty="0"/>
          </a:p>
        </p:txBody>
      </p:sp>
    </p:spTree>
    <p:extLst>
      <p:ext uri="{BB962C8B-B14F-4D97-AF65-F5344CB8AC3E}">
        <p14:creationId xmlns:p14="http://schemas.microsoft.com/office/powerpoint/2010/main" val="3282761447"/>
      </p:ext>
    </p:extLst>
  </p:cSld>
  <p:clrMapOvr>
    <a:masterClrMapping/>
  </p:clrMapOvr>
  <p:transition spd="med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8374371-0E1E-0148-96EA-8D3DA1D8CE74}"/>
              </a:ext>
            </a:extLst>
          </p:cNvPr>
          <p:cNvGrpSpPr/>
          <p:nvPr/>
        </p:nvGrpSpPr>
        <p:grpSpPr>
          <a:xfrm>
            <a:off x="-7429" y="-15486"/>
            <a:ext cx="12206856" cy="6894515"/>
            <a:chOff x="-7429" y="-15486"/>
            <a:chExt cx="12206856" cy="6894515"/>
          </a:xfrm>
        </p:grpSpPr>
        <p:sp>
          <p:nvSpPr>
            <p:cNvPr id="5" name="shading (lower right)">
              <a:extLst>
                <a:ext uri="{FF2B5EF4-FFF2-40B4-BE49-F238E27FC236}">
                  <a16:creationId xmlns:a16="http://schemas.microsoft.com/office/drawing/2014/main" id="{706B733C-28EE-C444-81E2-5054F66583A5}"/>
                </a:ext>
              </a:extLst>
            </p:cNvPr>
            <p:cNvSpPr/>
            <p:nvPr/>
          </p:nvSpPr>
          <p:spPr bwMode="auto">
            <a:xfrm>
              <a:off x="0" y="-15486"/>
              <a:ext cx="12199427" cy="6888971"/>
            </a:xfrm>
            <a:prstGeom prst="rect">
              <a:avLst/>
            </a:prstGeom>
            <a:gradFill flip="none" rotWithShape="1">
              <a:gsLst>
                <a:gs pos="91000">
                  <a:srgbClr val="095FB4"/>
                </a:gs>
                <a:gs pos="74000">
                  <a:srgbClr val="153F98"/>
                </a:gs>
                <a:gs pos="49000">
                  <a:srgbClr val="113684"/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D5F7C3DF-71B9-FD4A-8907-E558C0617A60}"/>
                </a:ext>
              </a:extLst>
            </p:cNvPr>
            <p:cNvGrpSpPr/>
            <p:nvPr/>
          </p:nvGrpSpPr>
          <p:grpSpPr>
            <a:xfrm>
              <a:off x="-7429" y="0"/>
              <a:ext cx="12199429" cy="6879029"/>
              <a:chOff x="-7429" y="0"/>
              <a:chExt cx="12199429" cy="6879029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691324C8-324E-3F47-B8E6-1C64BFD4B6F5}"/>
                  </a:ext>
                </a:extLst>
              </p:cNvPr>
              <p:cNvGrpSpPr/>
              <p:nvPr/>
            </p:nvGrpSpPr>
            <p:grpSpPr>
              <a:xfrm>
                <a:off x="0" y="0"/>
                <a:ext cx="12192000" cy="6858000"/>
                <a:chOff x="0" y="0"/>
                <a:chExt cx="12192000" cy="6858000"/>
              </a:xfrm>
            </p:grpSpPr>
            <p:grpSp>
              <p:nvGrpSpPr>
                <p:cNvPr id="9" name="Group 8" hidden="1">
                  <a:extLst>
                    <a:ext uri="{FF2B5EF4-FFF2-40B4-BE49-F238E27FC236}">
                      <a16:creationId xmlns:a16="http://schemas.microsoft.com/office/drawing/2014/main" id="{7EF99442-551A-9744-9A66-CF06AE6062D9}"/>
                    </a:ext>
                  </a:extLst>
                </p:cNvPr>
                <p:cNvGrpSpPr/>
                <p:nvPr/>
              </p:nvGrpSpPr>
              <p:grpSpPr>
                <a:xfrm>
                  <a:off x="0" y="0"/>
                  <a:ext cx="12192000" cy="6858000"/>
                  <a:chOff x="0" y="0"/>
                  <a:chExt cx="12192000" cy="6858000"/>
                </a:xfrm>
              </p:grpSpPr>
              <p:sp>
                <p:nvSpPr>
                  <p:cNvPr id="27" name="Rectangle 26">
                    <a:extLst>
                      <a:ext uri="{FF2B5EF4-FFF2-40B4-BE49-F238E27FC236}">
                        <a16:creationId xmlns:a16="http://schemas.microsoft.com/office/drawing/2014/main" id="{1C30627F-663C-D349-A759-9445081A4D8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0" y="0"/>
                    <a:ext cx="12192000" cy="6858000"/>
                  </a:xfrm>
                  <a:prstGeom prst="rect">
                    <a:avLst/>
                  </a:prstGeom>
                  <a:gradFill>
                    <a:gsLst>
                      <a:gs pos="35000">
                        <a:srgbClr val="143F95"/>
                      </a:gs>
                      <a:gs pos="82000">
                        <a:srgbClr val="0E53C1"/>
                      </a:gs>
                      <a:gs pos="7000">
                        <a:srgbClr val="1E3073"/>
                      </a:gs>
                    </a:gsLst>
                    <a:path path="circle">
                      <a:fillToRect t="100000" r="100000"/>
                    </a:path>
                  </a:gra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400" b="1" dirty="0">
                      <a:solidFill>
                        <a:srgbClr val="000000"/>
                      </a:solidFill>
                      <a:latin typeface="Arial" charset="0"/>
                      <a:ea typeface="ＭＳ Ｐゴシック" pitchFamily="16" charset="-128"/>
                      <a:cs typeface="ＭＳ Ｐゴシック" pitchFamily="-97" charset="-128"/>
                    </a:endParaRPr>
                  </a:p>
                </p:txBody>
              </p:sp>
              <p:pic>
                <p:nvPicPr>
                  <p:cNvPr id="28" name="Picture 27">
                    <a:extLst>
                      <a:ext uri="{FF2B5EF4-FFF2-40B4-BE49-F238E27FC236}">
                        <a16:creationId xmlns:a16="http://schemas.microsoft.com/office/drawing/2014/main" id="{DBEC757E-DAEB-4148-9D58-67B1FE250D6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" cstate="screen">
                    <a:duotone>
                      <a:prstClr val="black"/>
                      <a:schemeClr val="accent4">
                        <a:tint val="45000"/>
                        <a:satMod val="400000"/>
                      </a:schemeClr>
                    </a:duotone>
                    <a:alphaModFix amt="41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>
                  <a:xfrm>
                    <a:off x="9021" y="4810991"/>
                    <a:ext cx="2930236" cy="2047009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" name="Group 9">
                  <a:extLst>
                    <a:ext uri="{FF2B5EF4-FFF2-40B4-BE49-F238E27FC236}">
                      <a16:creationId xmlns:a16="http://schemas.microsoft.com/office/drawing/2014/main" id="{D6219382-9C08-D647-AFBB-6E22E470196F}"/>
                    </a:ext>
                  </a:extLst>
                </p:cNvPr>
                <p:cNvGrpSpPr/>
                <p:nvPr/>
              </p:nvGrpSpPr>
              <p:grpSpPr>
                <a:xfrm>
                  <a:off x="208303" y="146055"/>
                  <a:ext cx="11731071" cy="6595922"/>
                  <a:chOff x="208303" y="146055"/>
                  <a:chExt cx="11731071" cy="6595922"/>
                </a:xfrm>
              </p:grpSpPr>
              <p:grpSp>
                <p:nvGrpSpPr>
                  <p:cNvPr id="11" name="Group 10">
                    <a:extLst>
                      <a:ext uri="{FF2B5EF4-FFF2-40B4-BE49-F238E27FC236}">
                        <a16:creationId xmlns:a16="http://schemas.microsoft.com/office/drawing/2014/main" id="{A6F51DC8-E2A6-584D-9298-A44E0F1331F6}"/>
                      </a:ext>
                    </a:extLst>
                  </p:cNvPr>
                  <p:cNvGrpSpPr/>
                  <p:nvPr/>
                </p:nvGrpSpPr>
                <p:grpSpPr>
                  <a:xfrm>
                    <a:off x="11604987" y="146055"/>
                    <a:ext cx="334387" cy="435843"/>
                    <a:chOff x="11604987" y="146055"/>
                    <a:chExt cx="334387" cy="435843"/>
                  </a:xfrm>
                </p:grpSpPr>
                <p:grpSp>
                  <p:nvGrpSpPr>
                    <p:cNvPr id="19" name="Group 18">
                      <a:extLst>
                        <a:ext uri="{FF2B5EF4-FFF2-40B4-BE49-F238E27FC236}">
                          <a16:creationId xmlns:a16="http://schemas.microsoft.com/office/drawing/2014/main" id="{EBD033C4-DC34-AD46-B665-E25505632800}"/>
                        </a:ext>
                      </a:extLst>
                    </p:cNvPr>
                    <p:cNvGrpSpPr>
                      <a:grpSpLocks noChangeAspect="1"/>
                    </p:cNvGrpSpPr>
                    <p:nvPr/>
                  </p:nvGrpSpPr>
                  <p:grpSpPr>
                    <a:xfrm>
                      <a:off x="11770125" y="399018"/>
                      <a:ext cx="169249" cy="182880"/>
                      <a:chOff x="7310041" y="760941"/>
                      <a:chExt cx="1043386" cy="1127422"/>
                    </a:xfrm>
                  </p:grpSpPr>
                  <p:sp>
                    <p:nvSpPr>
                      <p:cNvPr id="24" name="Freeform 23">
                        <a:extLst>
                          <a:ext uri="{FF2B5EF4-FFF2-40B4-BE49-F238E27FC236}">
                            <a16:creationId xmlns:a16="http://schemas.microsoft.com/office/drawing/2014/main" id="{501D3FE3-294A-494D-8B9A-582734D8FEC7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7735358" y="760941"/>
                        <a:ext cx="618069" cy="704087"/>
                      </a:xfrm>
                      <a:custGeom>
                        <a:avLst/>
                        <a:gdLst>
                          <a:gd name="connsiteX0" fmla="*/ 2 w 618069"/>
                          <a:gd name="connsiteY0" fmla="*/ 0 h 704087"/>
                          <a:gd name="connsiteX1" fmla="*/ 278345 w 618069"/>
                          <a:gd name="connsiteY1" fmla="*/ 0 h 704087"/>
                          <a:gd name="connsiteX2" fmla="*/ 278345 w 618069"/>
                          <a:gd name="connsiteY2" fmla="*/ 423334 h 704087"/>
                          <a:gd name="connsiteX3" fmla="*/ 618069 w 618069"/>
                          <a:gd name="connsiteY3" fmla="*/ 423334 h 704087"/>
                          <a:gd name="connsiteX4" fmla="*/ 618069 w 618069"/>
                          <a:gd name="connsiteY4" fmla="*/ 704087 h 704087"/>
                          <a:gd name="connsiteX5" fmla="*/ 278345 w 618069"/>
                          <a:gd name="connsiteY5" fmla="*/ 704087 h 704087"/>
                          <a:gd name="connsiteX6" fmla="*/ 2 w 618069"/>
                          <a:gd name="connsiteY6" fmla="*/ 704087 h 704087"/>
                          <a:gd name="connsiteX7" fmla="*/ 0 w 618069"/>
                          <a:gd name="connsiteY7" fmla="*/ 704087 h 704087"/>
                          <a:gd name="connsiteX8" fmla="*/ 0 w 618069"/>
                          <a:gd name="connsiteY8" fmla="*/ 423334 h 704087"/>
                          <a:gd name="connsiteX9" fmla="*/ 2 w 618069"/>
                          <a:gd name="connsiteY9" fmla="*/ 423334 h 70408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</a:cxnLst>
                        <a:rect l="l" t="t" r="r" b="b"/>
                        <a:pathLst>
                          <a:path w="618069" h="704087">
                            <a:moveTo>
                              <a:pt x="2" y="0"/>
                            </a:moveTo>
                            <a:lnTo>
                              <a:pt x="278345" y="0"/>
                            </a:lnTo>
                            <a:lnTo>
                              <a:pt x="278345" y="423334"/>
                            </a:lnTo>
                            <a:lnTo>
                              <a:pt x="618069" y="423334"/>
                            </a:lnTo>
                            <a:lnTo>
                              <a:pt x="618069" y="704087"/>
                            </a:lnTo>
                            <a:lnTo>
                              <a:pt x="278345" y="704087"/>
                            </a:lnTo>
                            <a:lnTo>
                              <a:pt x="2" y="704087"/>
                            </a:lnTo>
                            <a:lnTo>
                              <a:pt x="0" y="704087"/>
                            </a:lnTo>
                            <a:lnTo>
                              <a:pt x="0" y="423334"/>
                            </a:lnTo>
                            <a:lnTo>
                              <a:pt x="2" y="423334"/>
                            </a:lnTo>
                            <a:close/>
                          </a:path>
                        </a:pathLst>
                      </a:custGeom>
                      <a:solidFill>
                        <a:schemeClr val="tx1">
                          <a:alpha val="48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  <p:sp>
                    <p:nvSpPr>
                      <p:cNvPr id="25" name="Rectangle 24">
                        <a:extLst>
                          <a:ext uri="{FF2B5EF4-FFF2-40B4-BE49-F238E27FC236}">
                            <a16:creationId xmlns:a16="http://schemas.microsoft.com/office/drawing/2014/main" id="{51C59E4A-12AD-0149-984A-4A46B8A3C04F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7735360" y="1483281"/>
                        <a:ext cx="278343" cy="405082"/>
                      </a:xfrm>
                      <a:prstGeom prst="rect">
                        <a:avLst/>
                      </a:prstGeom>
                      <a:solidFill>
                        <a:schemeClr val="tx1">
                          <a:alpha val="19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vert="horz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  <p:sp>
                    <p:nvSpPr>
                      <p:cNvPr id="26" name="Rectangle 25">
                        <a:extLst>
                          <a:ext uri="{FF2B5EF4-FFF2-40B4-BE49-F238E27FC236}">
                            <a16:creationId xmlns:a16="http://schemas.microsoft.com/office/drawing/2014/main" id="{1065DA3A-83C4-934A-A38C-4819C9581FD1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 rot="5400000">
                        <a:off x="7373410" y="1120906"/>
                        <a:ext cx="278343" cy="405082"/>
                      </a:xfrm>
                      <a:prstGeom prst="rect">
                        <a:avLst/>
                      </a:prstGeom>
                      <a:solidFill>
                        <a:schemeClr val="tx1">
                          <a:alpha val="19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vert="horz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</p:grpSp>
                <p:grpSp>
                  <p:nvGrpSpPr>
                    <p:cNvPr id="20" name="Group 19">
                      <a:extLst>
                        <a:ext uri="{FF2B5EF4-FFF2-40B4-BE49-F238E27FC236}">
                          <a16:creationId xmlns:a16="http://schemas.microsoft.com/office/drawing/2014/main" id="{8DF4FAD9-D5DD-5740-95A2-43B819DDBC35}"/>
                        </a:ext>
                      </a:extLst>
                    </p:cNvPr>
                    <p:cNvGrpSpPr>
                      <a:grpSpLocks noChangeAspect="1"/>
                    </p:cNvGrpSpPr>
                    <p:nvPr/>
                  </p:nvGrpSpPr>
                  <p:grpSpPr>
                    <a:xfrm>
                      <a:off x="11604987" y="146055"/>
                      <a:ext cx="73152" cy="73152"/>
                      <a:chOff x="7310041" y="760941"/>
                      <a:chExt cx="1043386" cy="1127422"/>
                    </a:xfrm>
                  </p:grpSpPr>
                  <p:sp>
                    <p:nvSpPr>
                      <p:cNvPr id="21" name="Freeform 20">
                        <a:extLst>
                          <a:ext uri="{FF2B5EF4-FFF2-40B4-BE49-F238E27FC236}">
                            <a16:creationId xmlns:a16="http://schemas.microsoft.com/office/drawing/2014/main" id="{165BB83D-C291-DB45-A929-4601649D4F0B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7735358" y="760941"/>
                        <a:ext cx="618069" cy="704087"/>
                      </a:xfrm>
                      <a:custGeom>
                        <a:avLst/>
                        <a:gdLst>
                          <a:gd name="connsiteX0" fmla="*/ 2 w 618069"/>
                          <a:gd name="connsiteY0" fmla="*/ 0 h 704087"/>
                          <a:gd name="connsiteX1" fmla="*/ 278345 w 618069"/>
                          <a:gd name="connsiteY1" fmla="*/ 0 h 704087"/>
                          <a:gd name="connsiteX2" fmla="*/ 278345 w 618069"/>
                          <a:gd name="connsiteY2" fmla="*/ 423334 h 704087"/>
                          <a:gd name="connsiteX3" fmla="*/ 618069 w 618069"/>
                          <a:gd name="connsiteY3" fmla="*/ 423334 h 704087"/>
                          <a:gd name="connsiteX4" fmla="*/ 618069 w 618069"/>
                          <a:gd name="connsiteY4" fmla="*/ 704087 h 704087"/>
                          <a:gd name="connsiteX5" fmla="*/ 278345 w 618069"/>
                          <a:gd name="connsiteY5" fmla="*/ 704087 h 704087"/>
                          <a:gd name="connsiteX6" fmla="*/ 2 w 618069"/>
                          <a:gd name="connsiteY6" fmla="*/ 704087 h 704087"/>
                          <a:gd name="connsiteX7" fmla="*/ 0 w 618069"/>
                          <a:gd name="connsiteY7" fmla="*/ 704087 h 704087"/>
                          <a:gd name="connsiteX8" fmla="*/ 0 w 618069"/>
                          <a:gd name="connsiteY8" fmla="*/ 423334 h 704087"/>
                          <a:gd name="connsiteX9" fmla="*/ 2 w 618069"/>
                          <a:gd name="connsiteY9" fmla="*/ 423334 h 70408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</a:cxnLst>
                        <a:rect l="l" t="t" r="r" b="b"/>
                        <a:pathLst>
                          <a:path w="618069" h="704087">
                            <a:moveTo>
                              <a:pt x="2" y="0"/>
                            </a:moveTo>
                            <a:lnTo>
                              <a:pt x="278345" y="0"/>
                            </a:lnTo>
                            <a:lnTo>
                              <a:pt x="278345" y="423334"/>
                            </a:lnTo>
                            <a:lnTo>
                              <a:pt x="618069" y="423334"/>
                            </a:lnTo>
                            <a:lnTo>
                              <a:pt x="618069" y="704087"/>
                            </a:lnTo>
                            <a:lnTo>
                              <a:pt x="278345" y="704087"/>
                            </a:lnTo>
                            <a:lnTo>
                              <a:pt x="2" y="704087"/>
                            </a:lnTo>
                            <a:lnTo>
                              <a:pt x="0" y="704087"/>
                            </a:lnTo>
                            <a:lnTo>
                              <a:pt x="0" y="423334"/>
                            </a:lnTo>
                            <a:lnTo>
                              <a:pt x="2" y="423334"/>
                            </a:lnTo>
                            <a:close/>
                          </a:path>
                        </a:pathLst>
                      </a:custGeom>
                      <a:solidFill>
                        <a:schemeClr val="tx1">
                          <a:alpha val="48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  <p:sp>
                    <p:nvSpPr>
                      <p:cNvPr id="22" name="Rectangle 21">
                        <a:extLst>
                          <a:ext uri="{FF2B5EF4-FFF2-40B4-BE49-F238E27FC236}">
                            <a16:creationId xmlns:a16="http://schemas.microsoft.com/office/drawing/2014/main" id="{A55EF3B4-3415-7549-BE4F-D5464A8823E9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7735360" y="1483281"/>
                        <a:ext cx="278343" cy="405082"/>
                      </a:xfrm>
                      <a:prstGeom prst="rect">
                        <a:avLst/>
                      </a:prstGeom>
                      <a:solidFill>
                        <a:schemeClr val="tx1">
                          <a:alpha val="19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vert="horz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  <p:sp>
                    <p:nvSpPr>
                      <p:cNvPr id="23" name="Rectangle 22">
                        <a:extLst>
                          <a:ext uri="{FF2B5EF4-FFF2-40B4-BE49-F238E27FC236}">
                            <a16:creationId xmlns:a16="http://schemas.microsoft.com/office/drawing/2014/main" id="{EF3D8645-E9CE-D949-93C9-07019731BA87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 rot="5400000">
                        <a:off x="7373410" y="1120906"/>
                        <a:ext cx="278343" cy="405082"/>
                      </a:xfrm>
                      <a:prstGeom prst="rect">
                        <a:avLst/>
                      </a:prstGeom>
                      <a:solidFill>
                        <a:schemeClr val="tx1">
                          <a:alpha val="19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vert="horz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</p:grpSp>
              </p:grpSp>
              <p:grpSp>
                <p:nvGrpSpPr>
                  <p:cNvPr id="12" name="Group 11">
                    <a:extLst>
                      <a:ext uri="{FF2B5EF4-FFF2-40B4-BE49-F238E27FC236}">
                        <a16:creationId xmlns:a16="http://schemas.microsoft.com/office/drawing/2014/main" id="{24374E67-1A48-C147-8F57-30384FFFB005}"/>
                      </a:ext>
                    </a:extLst>
                  </p:cNvPr>
                  <p:cNvGrpSpPr/>
                  <p:nvPr/>
                </p:nvGrpSpPr>
                <p:grpSpPr>
                  <a:xfrm>
                    <a:off x="208303" y="5787704"/>
                    <a:ext cx="437544" cy="389381"/>
                    <a:chOff x="9178262" y="1315181"/>
                    <a:chExt cx="437544" cy="389381"/>
                  </a:xfrm>
                </p:grpSpPr>
                <p:pic>
                  <p:nvPicPr>
                    <p:cNvPr id="17" name="Picture 16">
                      <a:extLst>
                        <a:ext uri="{FF2B5EF4-FFF2-40B4-BE49-F238E27FC236}">
                          <a16:creationId xmlns:a16="http://schemas.microsoft.com/office/drawing/2014/main" id="{5CE2D083-FCA0-FC42-B299-7911336E00E5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445759" y="1521682"/>
                      <a:ext cx="170047" cy="18288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8" name="Picture 17">
                      <a:extLst>
                        <a:ext uri="{FF2B5EF4-FFF2-40B4-BE49-F238E27FC236}">
                          <a16:creationId xmlns:a16="http://schemas.microsoft.com/office/drawing/2014/main" id="{F6F4D6E0-9B6A-884E-95B3-81433903D9EE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178262" y="1315181"/>
                      <a:ext cx="85024" cy="91440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13" name="Group 12">
                    <a:extLst>
                      <a:ext uri="{FF2B5EF4-FFF2-40B4-BE49-F238E27FC236}">
                        <a16:creationId xmlns:a16="http://schemas.microsoft.com/office/drawing/2014/main" id="{DCD0028D-3909-744F-A447-020CF1C5F0E8}"/>
                      </a:ext>
                    </a:extLst>
                  </p:cNvPr>
                  <p:cNvGrpSpPr/>
                  <p:nvPr/>
                </p:nvGrpSpPr>
                <p:grpSpPr>
                  <a:xfrm>
                    <a:off x="250899" y="6421937"/>
                    <a:ext cx="669934" cy="274320"/>
                    <a:chOff x="9445759" y="1430242"/>
                    <a:chExt cx="669934" cy="274320"/>
                  </a:xfrm>
                </p:grpSpPr>
                <p:pic>
                  <p:nvPicPr>
                    <p:cNvPr id="15" name="Picture 14">
                      <a:extLst>
                        <a:ext uri="{FF2B5EF4-FFF2-40B4-BE49-F238E27FC236}">
                          <a16:creationId xmlns:a16="http://schemas.microsoft.com/office/drawing/2014/main" id="{5ACF6634-0B21-F148-92DC-D115337E5C7D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445759" y="1521682"/>
                      <a:ext cx="170047" cy="18288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6" name="Picture 15">
                      <a:extLst>
                        <a:ext uri="{FF2B5EF4-FFF2-40B4-BE49-F238E27FC236}">
                          <a16:creationId xmlns:a16="http://schemas.microsoft.com/office/drawing/2014/main" id="{9E96923C-6F30-D344-B222-63E42325511F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0030669" y="1430242"/>
                      <a:ext cx="85024" cy="91440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14" name="Picture 13">
                    <a:extLst>
                      <a:ext uri="{FF2B5EF4-FFF2-40B4-BE49-F238E27FC236}">
                        <a16:creationId xmlns:a16="http://schemas.microsoft.com/office/drawing/2014/main" id="{F9A44973-7B4B-5943-9A55-6B89F4DAEA4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18384" y="6650537"/>
                    <a:ext cx="85024" cy="91440"/>
                  </a:xfrm>
                  <a:prstGeom prst="rect">
                    <a:avLst/>
                  </a:prstGeom>
                </p:spPr>
              </p:pic>
            </p:grpSp>
          </p:grpSp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47955979-AED1-2041-8080-528B087E837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screen">
                <a:alphaModFix amt="67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t="-58345"/>
              <a:stretch/>
            </p:blipFill>
            <p:spPr>
              <a:xfrm>
                <a:off x="-7429" y="5029200"/>
                <a:ext cx="3162521" cy="1849829"/>
              </a:xfrm>
              <a:prstGeom prst="rect">
                <a:avLst/>
              </a:prstGeom>
            </p:spPr>
          </p:pic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/>
              <a:t>How to create a web scene in ArcGIS Online</a:t>
            </a:r>
            <a:endParaRPr lang="en-US" sz="40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609600" y="1379477"/>
            <a:ext cx="10972800" cy="5105400"/>
          </a:xfrm>
          <a:prstGeom prst="rect">
            <a:avLst/>
          </a:prstGeom>
        </p:spPr>
        <p:txBody>
          <a:bodyPr lIns="121917" tIns="60958" rIns="121917" bIns="60958"/>
          <a:lstStyle/>
          <a:p>
            <a:pPr marL="609585" indent="-609585">
              <a:buFont typeface="+mj-lt"/>
              <a:buAutoNum type="arabicPeriod"/>
            </a:pPr>
            <a:r>
              <a:rPr lang="en-US" sz="2800" b="0" dirty="0"/>
              <a:t>Click the Scene text inside your organization to launch the scene viewer</a:t>
            </a:r>
          </a:p>
          <a:p>
            <a:pPr marL="609585" indent="-609585">
              <a:buFont typeface="+mj-lt"/>
              <a:buAutoNum type="arabicPeriod"/>
            </a:pPr>
            <a:r>
              <a:rPr lang="en-US" sz="2800" b="0" dirty="0"/>
              <a:t>Add 2D and 3D layers to your web scene</a:t>
            </a:r>
          </a:p>
          <a:p>
            <a:pPr marL="609585" indent="-609585">
              <a:buFont typeface="+mj-lt"/>
              <a:buAutoNum type="arabicPeriod"/>
            </a:pPr>
            <a:r>
              <a:rPr lang="en-US" sz="2800" b="0" dirty="0"/>
              <a:t>Configure your web scene</a:t>
            </a:r>
          </a:p>
          <a:p>
            <a:endParaRPr lang="en-US" sz="2800" b="0" dirty="0"/>
          </a:p>
        </p:txBody>
      </p:sp>
    </p:spTree>
    <p:extLst>
      <p:ext uri="{BB962C8B-B14F-4D97-AF65-F5344CB8AC3E}">
        <p14:creationId xmlns:p14="http://schemas.microsoft.com/office/powerpoint/2010/main" val="1155657458"/>
      </p:ext>
    </p:extLst>
  </p:cSld>
  <p:clrMapOvr>
    <a:masterClrMapping/>
  </p:clrMapOvr>
  <p:transition spd="med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F965A6C-084C-8044-B42D-750B481A109C}"/>
              </a:ext>
            </a:extLst>
          </p:cNvPr>
          <p:cNvGrpSpPr/>
          <p:nvPr/>
        </p:nvGrpSpPr>
        <p:grpSpPr>
          <a:xfrm>
            <a:off x="-7429" y="-15486"/>
            <a:ext cx="12206856" cy="6894515"/>
            <a:chOff x="-7429" y="-15486"/>
            <a:chExt cx="12206856" cy="6894515"/>
          </a:xfrm>
        </p:grpSpPr>
        <p:sp>
          <p:nvSpPr>
            <p:cNvPr id="5" name="shading (lower right)">
              <a:extLst>
                <a:ext uri="{FF2B5EF4-FFF2-40B4-BE49-F238E27FC236}">
                  <a16:creationId xmlns:a16="http://schemas.microsoft.com/office/drawing/2014/main" id="{363F61FE-DEFB-894C-8BD7-D18FF6A70130}"/>
                </a:ext>
              </a:extLst>
            </p:cNvPr>
            <p:cNvSpPr/>
            <p:nvPr/>
          </p:nvSpPr>
          <p:spPr bwMode="auto">
            <a:xfrm>
              <a:off x="0" y="-15486"/>
              <a:ext cx="12199427" cy="6888971"/>
            </a:xfrm>
            <a:prstGeom prst="rect">
              <a:avLst/>
            </a:prstGeom>
            <a:gradFill flip="none" rotWithShape="1">
              <a:gsLst>
                <a:gs pos="91000">
                  <a:srgbClr val="095FB4"/>
                </a:gs>
                <a:gs pos="74000">
                  <a:srgbClr val="153F98"/>
                </a:gs>
                <a:gs pos="49000">
                  <a:srgbClr val="113684"/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11F5D37C-EE55-FC45-9649-55A41C2BE12C}"/>
                </a:ext>
              </a:extLst>
            </p:cNvPr>
            <p:cNvGrpSpPr/>
            <p:nvPr/>
          </p:nvGrpSpPr>
          <p:grpSpPr>
            <a:xfrm>
              <a:off x="-7429" y="0"/>
              <a:ext cx="12199429" cy="6879029"/>
              <a:chOff x="-7429" y="0"/>
              <a:chExt cx="12199429" cy="6879029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1EF5FDC7-00AA-C84E-9915-3572CBCBDDFC}"/>
                  </a:ext>
                </a:extLst>
              </p:cNvPr>
              <p:cNvGrpSpPr/>
              <p:nvPr/>
            </p:nvGrpSpPr>
            <p:grpSpPr>
              <a:xfrm>
                <a:off x="0" y="0"/>
                <a:ext cx="12192000" cy="6858000"/>
                <a:chOff x="0" y="0"/>
                <a:chExt cx="12192000" cy="6858000"/>
              </a:xfrm>
            </p:grpSpPr>
            <p:grpSp>
              <p:nvGrpSpPr>
                <p:cNvPr id="9" name="Group 8" hidden="1">
                  <a:extLst>
                    <a:ext uri="{FF2B5EF4-FFF2-40B4-BE49-F238E27FC236}">
                      <a16:creationId xmlns:a16="http://schemas.microsoft.com/office/drawing/2014/main" id="{515EF441-DA5E-9443-B864-4850F8E69DDC}"/>
                    </a:ext>
                  </a:extLst>
                </p:cNvPr>
                <p:cNvGrpSpPr/>
                <p:nvPr/>
              </p:nvGrpSpPr>
              <p:grpSpPr>
                <a:xfrm>
                  <a:off x="0" y="0"/>
                  <a:ext cx="12192000" cy="6858000"/>
                  <a:chOff x="0" y="0"/>
                  <a:chExt cx="12192000" cy="6858000"/>
                </a:xfrm>
              </p:grpSpPr>
              <p:sp>
                <p:nvSpPr>
                  <p:cNvPr id="27" name="Rectangle 26">
                    <a:extLst>
                      <a:ext uri="{FF2B5EF4-FFF2-40B4-BE49-F238E27FC236}">
                        <a16:creationId xmlns:a16="http://schemas.microsoft.com/office/drawing/2014/main" id="{6CA23C53-A93D-0F43-B368-F6354008212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0" y="0"/>
                    <a:ext cx="12192000" cy="6858000"/>
                  </a:xfrm>
                  <a:prstGeom prst="rect">
                    <a:avLst/>
                  </a:prstGeom>
                  <a:gradFill>
                    <a:gsLst>
                      <a:gs pos="35000">
                        <a:srgbClr val="143F95"/>
                      </a:gs>
                      <a:gs pos="82000">
                        <a:srgbClr val="0E53C1"/>
                      </a:gs>
                      <a:gs pos="7000">
                        <a:srgbClr val="1E3073"/>
                      </a:gs>
                    </a:gsLst>
                    <a:path path="circle">
                      <a:fillToRect t="100000" r="100000"/>
                    </a:path>
                  </a:gra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400" b="1" dirty="0">
                      <a:solidFill>
                        <a:srgbClr val="000000"/>
                      </a:solidFill>
                      <a:latin typeface="Arial" charset="0"/>
                      <a:ea typeface="ＭＳ Ｐゴシック" pitchFamily="16" charset="-128"/>
                      <a:cs typeface="ＭＳ Ｐゴシック" pitchFamily="-97" charset="-128"/>
                    </a:endParaRPr>
                  </a:p>
                </p:txBody>
              </p:sp>
              <p:pic>
                <p:nvPicPr>
                  <p:cNvPr id="28" name="Picture 27">
                    <a:extLst>
                      <a:ext uri="{FF2B5EF4-FFF2-40B4-BE49-F238E27FC236}">
                        <a16:creationId xmlns:a16="http://schemas.microsoft.com/office/drawing/2014/main" id="{29513811-5415-3A49-BA1D-8626231631E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" cstate="screen">
                    <a:duotone>
                      <a:prstClr val="black"/>
                      <a:schemeClr val="accent4">
                        <a:tint val="45000"/>
                        <a:satMod val="400000"/>
                      </a:schemeClr>
                    </a:duotone>
                    <a:alphaModFix amt="41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>
                  <a:xfrm>
                    <a:off x="9021" y="4810991"/>
                    <a:ext cx="2930236" cy="2047009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" name="Group 9">
                  <a:extLst>
                    <a:ext uri="{FF2B5EF4-FFF2-40B4-BE49-F238E27FC236}">
                      <a16:creationId xmlns:a16="http://schemas.microsoft.com/office/drawing/2014/main" id="{2FA342F0-FAC1-9B42-881D-44B5A2A47928}"/>
                    </a:ext>
                  </a:extLst>
                </p:cNvPr>
                <p:cNvGrpSpPr/>
                <p:nvPr/>
              </p:nvGrpSpPr>
              <p:grpSpPr>
                <a:xfrm>
                  <a:off x="208303" y="146055"/>
                  <a:ext cx="11731071" cy="6595922"/>
                  <a:chOff x="208303" y="146055"/>
                  <a:chExt cx="11731071" cy="6595922"/>
                </a:xfrm>
              </p:grpSpPr>
              <p:grpSp>
                <p:nvGrpSpPr>
                  <p:cNvPr id="11" name="Group 10">
                    <a:extLst>
                      <a:ext uri="{FF2B5EF4-FFF2-40B4-BE49-F238E27FC236}">
                        <a16:creationId xmlns:a16="http://schemas.microsoft.com/office/drawing/2014/main" id="{2F2E0689-3E84-8D46-9FE0-E11E5A2D051E}"/>
                      </a:ext>
                    </a:extLst>
                  </p:cNvPr>
                  <p:cNvGrpSpPr/>
                  <p:nvPr/>
                </p:nvGrpSpPr>
                <p:grpSpPr>
                  <a:xfrm>
                    <a:off x="11604987" y="146055"/>
                    <a:ext cx="334387" cy="435843"/>
                    <a:chOff x="11604987" y="146055"/>
                    <a:chExt cx="334387" cy="435843"/>
                  </a:xfrm>
                </p:grpSpPr>
                <p:grpSp>
                  <p:nvGrpSpPr>
                    <p:cNvPr id="19" name="Group 18">
                      <a:extLst>
                        <a:ext uri="{FF2B5EF4-FFF2-40B4-BE49-F238E27FC236}">
                          <a16:creationId xmlns:a16="http://schemas.microsoft.com/office/drawing/2014/main" id="{385EBAC2-1325-634E-A7B6-247175B0DC0C}"/>
                        </a:ext>
                      </a:extLst>
                    </p:cNvPr>
                    <p:cNvGrpSpPr>
                      <a:grpSpLocks noChangeAspect="1"/>
                    </p:cNvGrpSpPr>
                    <p:nvPr/>
                  </p:nvGrpSpPr>
                  <p:grpSpPr>
                    <a:xfrm>
                      <a:off x="11770125" y="399018"/>
                      <a:ext cx="169249" cy="182880"/>
                      <a:chOff x="7310041" y="760941"/>
                      <a:chExt cx="1043386" cy="1127422"/>
                    </a:xfrm>
                  </p:grpSpPr>
                  <p:sp>
                    <p:nvSpPr>
                      <p:cNvPr id="24" name="Freeform 23">
                        <a:extLst>
                          <a:ext uri="{FF2B5EF4-FFF2-40B4-BE49-F238E27FC236}">
                            <a16:creationId xmlns:a16="http://schemas.microsoft.com/office/drawing/2014/main" id="{FF41977E-00CA-1E4E-8B6A-0E137B1DF7B8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7735358" y="760941"/>
                        <a:ext cx="618069" cy="704087"/>
                      </a:xfrm>
                      <a:custGeom>
                        <a:avLst/>
                        <a:gdLst>
                          <a:gd name="connsiteX0" fmla="*/ 2 w 618069"/>
                          <a:gd name="connsiteY0" fmla="*/ 0 h 704087"/>
                          <a:gd name="connsiteX1" fmla="*/ 278345 w 618069"/>
                          <a:gd name="connsiteY1" fmla="*/ 0 h 704087"/>
                          <a:gd name="connsiteX2" fmla="*/ 278345 w 618069"/>
                          <a:gd name="connsiteY2" fmla="*/ 423334 h 704087"/>
                          <a:gd name="connsiteX3" fmla="*/ 618069 w 618069"/>
                          <a:gd name="connsiteY3" fmla="*/ 423334 h 704087"/>
                          <a:gd name="connsiteX4" fmla="*/ 618069 w 618069"/>
                          <a:gd name="connsiteY4" fmla="*/ 704087 h 704087"/>
                          <a:gd name="connsiteX5" fmla="*/ 278345 w 618069"/>
                          <a:gd name="connsiteY5" fmla="*/ 704087 h 704087"/>
                          <a:gd name="connsiteX6" fmla="*/ 2 w 618069"/>
                          <a:gd name="connsiteY6" fmla="*/ 704087 h 704087"/>
                          <a:gd name="connsiteX7" fmla="*/ 0 w 618069"/>
                          <a:gd name="connsiteY7" fmla="*/ 704087 h 704087"/>
                          <a:gd name="connsiteX8" fmla="*/ 0 w 618069"/>
                          <a:gd name="connsiteY8" fmla="*/ 423334 h 704087"/>
                          <a:gd name="connsiteX9" fmla="*/ 2 w 618069"/>
                          <a:gd name="connsiteY9" fmla="*/ 423334 h 70408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</a:cxnLst>
                        <a:rect l="l" t="t" r="r" b="b"/>
                        <a:pathLst>
                          <a:path w="618069" h="704087">
                            <a:moveTo>
                              <a:pt x="2" y="0"/>
                            </a:moveTo>
                            <a:lnTo>
                              <a:pt x="278345" y="0"/>
                            </a:lnTo>
                            <a:lnTo>
                              <a:pt x="278345" y="423334"/>
                            </a:lnTo>
                            <a:lnTo>
                              <a:pt x="618069" y="423334"/>
                            </a:lnTo>
                            <a:lnTo>
                              <a:pt x="618069" y="704087"/>
                            </a:lnTo>
                            <a:lnTo>
                              <a:pt x="278345" y="704087"/>
                            </a:lnTo>
                            <a:lnTo>
                              <a:pt x="2" y="704087"/>
                            </a:lnTo>
                            <a:lnTo>
                              <a:pt x="0" y="704087"/>
                            </a:lnTo>
                            <a:lnTo>
                              <a:pt x="0" y="423334"/>
                            </a:lnTo>
                            <a:lnTo>
                              <a:pt x="2" y="423334"/>
                            </a:lnTo>
                            <a:close/>
                          </a:path>
                        </a:pathLst>
                      </a:custGeom>
                      <a:solidFill>
                        <a:schemeClr val="tx1">
                          <a:alpha val="48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  <p:sp>
                    <p:nvSpPr>
                      <p:cNvPr id="25" name="Rectangle 24">
                        <a:extLst>
                          <a:ext uri="{FF2B5EF4-FFF2-40B4-BE49-F238E27FC236}">
                            <a16:creationId xmlns:a16="http://schemas.microsoft.com/office/drawing/2014/main" id="{6211BDDD-512C-C847-B966-CE345F313BD5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7735360" y="1483281"/>
                        <a:ext cx="278343" cy="405082"/>
                      </a:xfrm>
                      <a:prstGeom prst="rect">
                        <a:avLst/>
                      </a:prstGeom>
                      <a:solidFill>
                        <a:schemeClr val="tx1">
                          <a:alpha val="19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vert="horz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  <p:sp>
                    <p:nvSpPr>
                      <p:cNvPr id="26" name="Rectangle 25">
                        <a:extLst>
                          <a:ext uri="{FF2B5EF4-FFF2-40B4-BE49-F238E27FC236}">
                            <a16:creationId xmlns:a16="http://schemas.microsoft.com/office/drawing/2014/main" id="{B3C71DA0-AD20-044A-B780-82BF1B3C32BB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 rot="5400000">
                        <a:off x="7373410" y="1120906"/>
                        <a:ext cx="278343" cy="405082"/>
                      </a:xfrm>
                      <a:prstGeom prst="rect">
                        <a:avLst/>
                      </a:prstGeom>
                      <a:solidFill>
                        <a:schemeClr val="tx1">
                          <a:alpha val="19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vert="horz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</p:grpSp>
                <p:grpSp>
                  <p:nvGrpSpPr>
                    <p:cNvPr id="20" name="Group 19">
                      <a:extLst>
                        <a:ext uri="{FF2B5EF4-FFF2-40B4-BE49-F238E27FC236}">
                          <a16:creationId xmlns:a16="http://schemas.microsoft.com/office/drawing/2014/main" id="{04BFDC91-78D1-C64D-A0F7-E318FC6F8523}"/>
                        </a:ext>
                      </a:extLst>
                    </p:cNvPr>
                    <p:cNvGrpSpPr>
                      <a:grpSpLocks noChangeAspect="1"/>
                    </p:cNvGrpSpPr>
                    <p:nvPr/>
                  </p:nvGrpSpPr>
                  <p:grpSpPr>
                    <a:xfrm>
                      <a:off x="11604987" y="146055"/>
                      <a:ext cx="73152" cy="73152"/>
                      <a:chOff x="7310041" y="760941"/>
                      <a:chExt cx="1043386" cy="1127422"/>
                    </a:xfrm>
                  </p:grpSpPr>
                  <p:sp>
                    <p:nvSpPr>
                      <p:cNvPr id="21" name="Freeform 20">
                        <a:extLst>
                          <a:ext uri="{FF2B5EF4-FFF2-40B4-BE49-F238E27FC236}">
                            <a16:creationId xmlns:a16="http://schemas.microsoft.com/office/drawing/2014/main" id="{EDEEF34E-CB5D-044B-A66B-EBFA982EE910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7735358" y="760941"/>
                        <a:ext cx="618069" cy="704087"/>
                      </a:xfrm>
                      <a:custGeom>
                        <a:avLst/>
                        <a:gdLst>
                          <a:gd name="connsiteX0" fmla="*/ 2 w 618069"/>
                          <a:gd name="connsiteY0" fmla="*/ 0 h 704087"/>
                          <a:gd name="connsiteX1" fmla="*/ 278345 w 618069"/>
                          <a:gd name="connsiteY1" fmla="*/ 0 h 704087"/>
                          <a:gd name="connsiteX2" fmla="*/ 278345 w 618069"/>
                          <a:gd name="connsiteY2" fmla="*/ 423334 h 704087"/>
                          <a:gd name="connsiteX3" fmla="*/ 618069 w 618069"/>
                          <a:gd name="connsiteY3" fmla="*/ 423334 h 704087"/>
                          <a:gd name="connsiteX4" fmla="*/ 618069 w 618069"/>
                          <a:gd name="connsiteY4" fmla="*/ 704087 h 704087"/>
                          <a:gd name="connsiteX5" fmla="*/ 278345 w 618069"/>
                          <a:gd name="connsiteY5" fmla="*/ 704087 h 704087"/>
                          <a:gd name="connsiteX6" fmla="*/ 2 w 618069"/>
                          <a:gd name="connsiteY6" fmla="*/ 704087 h 704087"/>
                          <a:gd name="connsiteX7" fmla="*/ 0 w 618069"/>
                          <a:gd name="connsiteY7" fmla="*/ 704087 h 704087"/>
                          <a:gd name="connsiteX8" fmla="*/ 0 w 618069"/>
                          <a:gd name="connsiteY8" fmla="*/ 423334 h 704087"/>
                          <a:gd name="connsiteX9" fmla="*/ 2 w 618069"/>
                          <a:gd name="connsiteY9" fmla="*/ 423334 h 70408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</a:cxnLst>
                        <a:rect l="l" t="t" r="r" b="b"/>
                        <a:pathLst>
                          <a:path w="618069" h="704087">
                            <a:moveTo>
                              <a:pt x="2" y="0"/>
                            </a:moveTo>
                            <a:lnTo>
                              <a:pt x="278345" y="0"/>
                            </a:lnTo>
                            <a:lnTo>
                              <a:pt x="278345" y="423334"/>
                            </a:lnTo>
                            <a:lnTo>
                              <a:pt x="618069" y="423334"/>
                            </a:lnTo>
                            <a:lnTo>
                              <a:pt x="618069" y="704087"/>
                            </a:lnTo>
                            <a:lnTo>
                              <a:pt x="278345" y="704087"/>
                            </a:lnTo>
                            <a:lnTo>
                              <a:pt x="2" y="704087"/>
                            </a:lnTo>
                            <a:lnTo>
                              <a:pt x="0" y="704087"/>
                            </a:lnTo>
                            <a:lnTo>
                              <a:pt x="0" y="423334"/>
                            </a:lnTo>
                            <a:lnTo>
                              <a:pt x="2" y="423334"/>
                            </a:lnTo>
                            <a:close/>
                          </a:path>
                        </a:pathLst>
                      </a:custGeom>
                      <a:solidFill>
                        <a:schemeClr val="tx1">
                          <a:alpha val="48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  <p:sp>
                    <p:nvSpPr>
                      <p:cNvPr id="22" name="Rectangle 21">
                        <a:extLst>
                          <a:ext uri="{FF2B5EF4-FFF2-40B4-BE49-F238E27FC236}">
                            <a16:creationId xmlns:a16="http://schemas.microsoft.com/office/drawing/2014/main" id="{231507CA-6C6D-F742-8A73-583D93808445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7735360" y="1483281"/>
                        <a:ext cx="278343" cy="405082"/>
                      </a:xfrm>
                      <a:prstGeom prst="rect">
                        <a:avLst/>
                      </a:prstGeom>
                      <a:solidFill>
                        <a:schemeClr val="tx1">
                          <a:alpha val="19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vert="horz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  <p:sp>
                    <p:nvSpPr>
                      <p:cNvPr id="23" name="Rectangle 22">
                        <a:extLst>
                          <a:ext uri="{FF2B5EF4-FFF2-40B4-BE49-F238E27FC236}">
                            <a16:creationId xmlns:a16="http://schemas.microsoft.com/office/drawing/2014/main" id="{10A11643-DA47-C648-B3C3-A9C72947CD72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 rot="5400000">
                        <a:off x="7373410" y="1120906"/>
                        <a:ext cx="278343" cy="405082"/>
                      </a:xfrm>
                      <a:prstGeom prst="rect">
                        <a:avLst/>
                      </a:prstGeom>
                      <a:solidFill>
                        <a:schemeClr val="tx1">
                          <a:alpha val="19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vert="horz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</p:grpSp>
              </p:grpSp>
              <p:grpSp>
                <p:nvGrpSpPr>
                  <p:cNvPr id="12" name="Group 11">
                    <a:extLst>
                      <a:ext uri="{FF2B5EF4-FFF2-40B4-BE49-F238E27FC236}">
                        <a16:creationId xmlns:a16="http://schemas.microsoft.com/office/drawing/2014/main" id="{DD036C4E-36EB-064C-A9AD-7F6BDF328D33}"/>
                      </a:ext>
                    </a:extLst>
                  </p:cNvPr>
                  <p:cNvGrpSpPr/>
                  <p:nvPr/>
                </p:nvGrpSpPr>
                <p:grpSpPr>
                  <a:xfrm>
                    <a:off x="208303" y="5787704"/>
                    <a:ext cx="437544" cy="389381"/>
                    <a:chOff x="9178262" y="1315181"/>
                    <a:chExt cx="437544" cy="389381"/>
                  </a:xfrm>
                </p:grpSpPr>
                <p:pic>
                  <p:nvPicPr>
                    <p:cNvPr id="17" name="Picture 16">
                      <a:extLst>
                        <a:ext uri="{FF2B5EF4-FFF2-40B4-BE49-F238E27FC236}">
                          <a16:creationId xmlns:a16="http://schemas.microsoft.com/office/drawing/2014/main" id="{D13CEDEB-8E32-8F42-B6DA-7E3106B000E2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445759" y="1521682"/>
                      <a:ext cx="170047" cy="18288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8" name="Picture 17">
                      <a:extLst>
                        <a:ext uri="{FF2B5EF4-FFF2-40B4-BE49-F238E27FC236}">
                          <a16:creationId xmlns:a16="http://schemas.microsoft.com/office/drawing/2014/main" id="{080405F5-8EE8-D848-AF3A-F130ACA6DDCA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178262" y="1315181"/>
                      <a:ext cx="85024" cy="91440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13" name="Group 12">
                    <a:extLst>
                      <a:ext uri="{FF2B5EF4-FFF2-40B4-BE49-F238E27FC236}">
                        <a16:creationId xmlns:a16="http://schemas.microsoft.com/office/drawing/2014/main" id="{34F5891E-B4A9-FB40-9525-15489BD9FF5C}"/>
                      </a:ext>
                    </a:extLst>
                  </p:cNvPr>
                  <p:cNvGrpSpPr/>
                  <p:nvPr/>
                </p:nvGrpSpPr>
                <p:grpSpPr>
                  <a:xfrm>
                    <a:off x="250899" y="6421937"/>
                    <a:ext cx="669934" cy="274320"/>
                    <a:chOff x="9445759" y="1430242"/>
                    <a:chExt cx="669934" cy="274320"/>
                  </a:xfrm>
                </p:grpSpPr>
                <p:pic>
                  <p:nvPicPr>
                    <p:cNvPr id="15" name="Picture 14">
                      <a:extLst>
                        <a:ext uri="{FF2B5EF4-FFF2-40B4-BE49-F238E27FC236}">
                          <a16:creationId xmlns:a16="http://schemas.microsoft.com/office/drawing/2014/main" id="{3B12377A-165B-F94F-BF90-1A625C990978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445759" y="1521682"/>
                      <a:ext cx="170047" cy="18288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6" name="Picture 15">
                      <a:extLst>
                        <a:ext uri="{FF2B5EF4-FFF2-40B4-BE49-F238E27FC236}">
                          <a16:creationId xmlns:a16="http://schemas.microsoft.com/office/drawing/2014/main" id="{B6763A9A-D3DF-234C-9EEC-91F07C1748AA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0030669" y="1430242"/>
                      <a:ext cx="85024" cy="91440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14" name="Picture 13">
                    <a:extLst>
                      <a:ext uri="{FF2B5EF4-FFF2-40B4-BE49-F238E27FC236}">
                        <a16:creationId xmlns:a16="http://schemas.microsoft.com/office/drawing/2014/main" id="{C01B8311-CD0F-7546-B943-09F12609573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18384" y="6650537"/>
                    <a:ext cx="85024" cy="91440"/>
                  </a:xfrm>
                  <a:prstGeom prst="rect">
                    <a:avLst/>
                  </a:prstGeom>
                </p:spPr>
              </p:pic>
            </p:grpSp>
          </p:grpSp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B90B9343-57A2-484D-AA8B-43F4D3298A0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screen">
                <a:alphaModFix amt="67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t="-58345"/>
              <a:stretch/>
            </p:blipFill>
            <p:spPr>
              <a:xfrm>
                <a:off x="-7429" y="5029200"/>
                <a:ext cx="3162521" cy="1849829"/>
              </a:xfrm>
              <a:prstGeom prst="rect">
                <a:avLst/>
              </a:prstGeom>
            </p:spPr>
          </p:pic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8785"/>
            <a:ext cx="10826496" cy="677108"/>
          </a:xfrm>
        </p:spPr>
        <p:txBody>
          <a:bodyPr/>
          <a:lstStyle/>
          <a:p>
            <a:r>
              <a:rPr lang="en-US" sz="4400" dirty="0"/>
              <a:t>Session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609600" y="1307808"/>
            <a:ext cx="10972800" cy="5105400"/>
          </a:xfrm>
          <a:prstGeom prst="rect">
            <a:avLst/>
          </a:prstGeom>
        </p:spPr>
        <p:txBody>
          <a:bodyPr lIns="121917" tIns="60958" rIns="121917" bIns="60958"/>
          <a:lstStyle/>
          <a:p>
            <a:pPr lvl="1"/>
            <a:r>
              <a:rPr lang="en-US" sz="3600" b="0" dirty="0"/>
              <a:t>Introduction to 3D</a:t>
            </a:r>
          </a:p>
          <a:p>
            <a:pPr lvl="1"/>
            <a:r>
              <a:rPr lang="en-US" sz="3600" b="0" dirty="0"/>
              <a:t>Web scenes</a:t>
            </a:r>
          </a:p>
          <a:p>
            <a:pPr lvl="1"/>
            <a:r>
              <a:rPr lang="en-US" sz="3600" b="0" dirty="0"/>
              <a:t>Build custom web app with web scene</a:t>
            </a:r>
          </a:p>
        </p:txBody>
      </p:sp>
    </p:spTree>
    <p:extLst>
      <p:ext uri="{BB962C8B-B14F-4D97-AF65-F5344CB8AC3E}">
        <p14:creationId xmlns:p14="http://schemas.microsoft.com/office/powerpoint/2010/main" val="2607186482"/>
      </p:ext>
    </p:extLst>
  </p:cSld>
  <p:clrMapOvr>
    <a:masterClrMapping/>
  </p:clrMapOvr>
  <p:transition spd="med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2685F621-F70A-8947-83CB-AF5C5F42E13E}"/>
              </a:ext>
            </a:extLst>
          </p:cNvPr>
          <p:cNvGrpSpPr/>
          <p:nvPr/>
        </p:nvGrpSpPr>
        <p:grpSpPr>
          <a:xfrm>
            <a:off x="-7428" y="-16011"/>
            <a:ext cx="12206855" cy="6889496"/>
            <a:chOff x="-7428" y="-16011"/>
            <a:chExt cx="12206855" cy="6889496"/>
          </a:xfrm>
        </p:grpSpPr>
        <p:sp>
          <p:nvSpPr>
            <p:cNvPr id="23" name="shading (lower right)">
              <a:extLst>
                <a:ext uri="{FF2B5EF4-FFF2-40B4-BE49-F238E27FC236}">
                  <a16:creationId xmlns:a16="http://schemas.microsoft.com/office/drawing/2014/main" id="{53441862-18D1-4440-AF45-F0F8702136B7}"/>
                </a:ext>
              </a:extLst>
            </p:cNvPr>
            <p:cNvSpPr/>
            <p:nvPr/>
          </p:nvSpPr>
          <p:spPr bwMode="auto">
            <a:xfrm>
              <a:off x="0" y="-15486"/>
              <a:ext cx="12199427" cy="6888971"/>
            </a:xfrm>
            <a:prstGeom prst="rect">
              <a:avLst/>
            </a:prstGeom>
            <a:gradFill flip="none" rotWithShape="1">
              <a:gsLst>
                <a:gs pos="100000">
                  <a:srgbClr val="69CAFA"/>
                </a:gs>
                <a:gs pos="75000">
                  <a:srgbClr val="1B83D3"/>
                </a:gs>
                <a:gs pos="55000">
                  <a:srgbClr val="095FB4"/>
                </a:gs>
                <a:gs pos="1000">
                  <a:srgbClr val="113684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2D7A8E0-B051-A142-8F54-57D49918CCC1}"/>
                </a:ext>
              </a:extLst>
            </p:cNvPr>
            <p:cNvGrpSpPr/>
            <p:nvPr/>
          </p:nvGrpSpPr>
          <p:grpSpPr>
            <a:xfrm>
              <a:off x="-7428" y="-16011"/>
              <a:ext cx="12199425" cy="6888971"/>
              <a:chOff x="-7428" y="-16011"/>
              <a:chExt cx="12199425" cy="6888971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0A669BC1-F83A-D84A-A271-DC947C8D05EC}"/>
                  </a:ext>
                </a:extLst>
              </p:cNvPr>
              <p:cNvGrpSpPr/>
              <p:nvPr/>
            </p:nvGrpSpPr>
            <p:grpSpPr>
              <a:xfrm>
                <a:off x="-7428" y="-16011"/>
                <a:ext cx="12199425" cy="6888971"/>
                <a:chOff x="-7428" y="-16011"/>
                <a:chExt cx="12199425" cy="6888971"/>
              </a:xfrm>
            </p:grpSpPr>
            <p:pic>
              <p:nvPicPr>
                <p:cNvPr id="24" name="Picture 23">
                  <a:extLst>
                    <a:ext uri="{FF2B5EF4-FFF2-40B4-BE49-F238E27FC236}">
                      <a16:creationId xmlns:a16="http://schemas.microsoft.com/office/drawing/2014/main" id="{4F5DE2A6-138D-E947-9D7C-75E0B282D9A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 cstate="screen">
                  <a:alphaModFix amt="67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t="-9940" r="-10727"/>
                <a:stretch/>
              </p:blipFill>
              <p:spPr>
                <a:xfrm>
                  <a:off x="-7428" y="4530812"/>
                  <a:ext cx="3953920" cy="2342148"/>
                </a:xfrm>
                <a:prstGeom prst="rect">
                  <a:avLst/>
                </a:prstGeom>
              </p:spPr>
            </p:pic>
            <p:grpSp>
              <p:nvGrpSpPr>
                <p:cNvPr id="4" name="Group 3">
                  <a:extLst>
                    <a:ext uri="{FF2B5EF4-FFF2-40B4-BE49-F238E27FC236}">
                      <a16:creationId xmlns:a16="http://schemas.microsoft.com/office/drawing/2014/main" id="{3B4C1DA3-1025-8848-B40A-AE1F43C0208C}"/>
                    </a:ext>
                  </a:extLst>
                </p:cNvPr>
                <p:cNvGrpSpPr/>
                <p:nvPr/>
              </p:nvGrpSpPr>
              <p:grpSpPr>
                <a:xfrm>
                  <a:off x="10445577" y="-16011"/>
                  <a:ext cx="1746420" cy="1226973"/>
                  <a:chOff x="10445577" y="-16011"/>
                  <a:chExt cx="1746420" cy="1226973"/>
                </a:xfrm>
              </p:grpSpPr>
              <p:pic>
                <p:nvPicPr>
                  <p:cNvPr id="68" name="Picture 67">
                    <a:extLst>
                      <a:ext uri="{FF2B5EF4-FFF2-40B4-BE49-F238E27FC236}">
                        <a16:creationId xmlns:a16="http://schemas.microsoft.com/office/drawing/2014/main" id="{49123C4E-FD69-B84B-99EC-611533CE722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4" cstate="screen">
                    <a:alphaModFix amt="67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>
                  <a:xfrm rot="10800000">
                    <a:off x="10445577" y="-16011"/>
                    <a:ext cx="1746420" cy="1226973"/>
                  </a:xfrm>
                  <a:prstGeom prst="rect">
                    <a:avLst/>
                  </a:prstGeom>
                </p:spPr>
              </p:pic>
              <p:pic>
                <p:nvPicPr>
                  <p:cNvPr id="59" name="Picture 58">
                    <a:extLst>
                      <a:ext uri="{FF2B5EF4-FFF2-40B4-BE49-F238E27FC236}">
                        <a16:creationId xmlns:a16="http://schemas.microsoft.com/office/drawing/2014/main" id="{6703BE27-FD8F-8947-8D05-580C7CB211B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804990" y="445071"/>
                    <a:ext cx="126139" cy="127007"/>
                  </a:xfrm>
                  <a:prstGeom prst="rect">
                    <a:avLst/>
                  </a:prstGeom>
                </p:spPr>
              </p:pic>
              <p:pic>
                <p:nvPicPr>
                  <p:cNvPr id="60" name="Picture 59">
                    <a:extLst>
                      <a:ext uri="{FF2B5EF4-FFF2-40B4-BE49-F238E27FC236}">
                        <a16:creationId xmlns:a16="http://schemas.microsoft.com/office/drawing/2014/main" id="{632F16AF-2BDB-724B-9D79-CAE9A36304A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653626" y="312322"/>
                    <a:ext cx="77581" cy="78114"/>
                  </a:xfrm>
                  <a:prstGeom prst="rect">
                    <a:avLst/>
                  </a:prstGeom>
                </p:spPr>
              </p:pic>
              <p:pic>
                <p:nvPicPr>
                  <p:cNvPr id="61" name="Picture 60">
                    <a:extLst>
                      <a:ext uri="{FF2B5EF4-FFF2-40B4-BE49-F238E27FC236}">
                        <a16:creationId xmlns:a16="http://schemas.microsoft.com/office/drawing/2014/main" id="{3AC9810A-4E20-CE4D-9AC5-DBCE4386CED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571458" y="721420"/>
                    <a:ext cx="59864" cy="60276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39" name="Group 38">
                  <a:extLst>
                    <a:ext uri="{FF2B5EF4-FFF2-40B4-BE49-F238E27FC236}">
                      <a16:creationId xmlns:a16="http://schemas.microsoft.com/office/drawing/2014/main" id="{58129CAF-4F3A-EA42-95EA-FF6DF1DDF578}"/>
                    </a:ext>
                  </a:extLst>
                </p:cNvPr>
                <p:cNvGrpSpPr/>
                <p:nvPr/>
              </p:nvGrpSpPr>
              <p:grpSpPr>
                <a:xfrm>
                  <a:off x="427597" y="5177214"/>
                  <a:ext cx="2089019" cy="1680786"/>
                  <a:chOff x="427597" y="5177214"/>
                  <a:chExt cx="2089019" cy="1680786"/>
                </a:xfrm>
              </p:grpSpPr>
              <p:pic>
                <p:nvPicPr>
                  <p:cNvPr id="42" name="Picture 41">
                    <a:extLst>
                      <a:ext uri="{FF2B5EF4-FFF2-40B4-BE49-F238E27FC236}">
                        <a16:creationId xmlns:a16="http://schemas.microsoft.com/office/drawing/2014/main" id="{3CAEB7F7-3855-7146-BDC8-F8BE088B54D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8"/>
                  <a:srcRect l="39650" t="23330" r="15768" b="16004"/>
                  <a:stretch/>
                </p:blipFill>
                <p:spPr>
                  <a:xfrm>
                    <a:off x="427597" y="5177214"/>
                    <a:ext cx="1480144" cy="1680786"/>
                  </a:xfrm>
                  <a:prstGeom prst="rect">
                    <a:avLst/>
                  </a:prstGeom>
                </p:spPr>
              </p:pic>
              <p:pic>
                <p:nvPicPr>
                  <p:cNvPr id="47" name="Picture 46">
                    <a:extLst>
                      <a:ext uri="{FF2B5EF4-FFF2-40B4-BE49-F238E27FC236}">
                        <a16:creationId xmlns:a16="http://schemas.microsoft.com/office/drawing/2014/main" id="{B03937F4-D14D-2F4C-A94F-142FBBDD909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/>
                  <a:srcRect/>
                  <a:stretch/>
                </p:blipFill>
                <p:spPr>
                  <a:xfrm>
                    <a:off x="2131174" y="5648606"/>
                    <a:ext cx="385442" cy="415268"/>
                  </a:xfrm>
                  <a:prstGeom prst="rect">
                    <a:avLst/>
                  </a:prstGeom>
                </p:spPr>
              </p:pic>
            </p:grpSp>
          </p:grpSp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CA3D0BDC-3E16-CB46-9BC0-E236047595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alphaModFix/>
              </a:blip>
              <a:srcRect/>
              <a:stretch/>
            </p:blipFill>
            <p:spPr>
              <a:xfrm>
                <a:off x="235956" y="5017079"/>
                <a:ext cx="636700" cy="684807"/>
              </a:xfrm>
              <a:prstGeom prst="rect">
                <a:avLst/>
              </a:prstGeom>
            </p:spPr>
          </p:pic>
        </p:grp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00A067-10B5-0740-9B8E-094820E226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Kristian </a:t>
            </a:r>
            <a:r>
              <a:rPr lang="en-US" dirty="0" err="1"/>
              <a:t>Ekenes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6B0A39-F017-7E49-8450-75FB7414A6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994006"/>
            <a:ext cx="8879595" cy="1477328"/>
          </a:xfrm>
        </p:spPr>
        <p:txBody>
          <a:bodyPr/>
          <a:lstStyle/>
          <a:p>
            <a:r>
              <a:rPr lang="en-US" dirty="0"/>
              <a:t>Build an app with a web scene</a:t>
            </a:r>
          </a:p>
        </p:txBody>
      </p:sp>
    </p:spTree>
    <p:extLst>
      <p:ext uri="{BB962C8B-B14F-4D97-AF65-F5344CB8AC3E}">
        <p14:creationId xmlns:p14="http://schemas.microsoft.com/office/powerpoint/2010/main" val="2338136212"/>
      </p:ext>
    </p:extLst>
  </p:cSld>
  <p:clrMapOvr>
    <a:masterClrMapping/>
  </p:clrMapOvr>
  <p:transition spd="med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831E04B0-5C68-D74F-A61C-E2E341E34B5A}"/>
              </a:ext>
            </a:extLst>
          </p:cNvPr>
          <p:cNvGrpSpPr/>
          <p:nvPr/>
        </p:nvGrpSpPr>
        <p:grpSpPr>
          <a:xfrm>
            <a:off x="-7429" y="-15486"/>
            <a:ext cx="12206856" cy="6894515"/>
            <a:chOff x="-7429" y="-15486"/>
            <a:chExt cx="12206856" cy="6894515"/>
          </a:xfrm>
        </p:grpSpPr>
        <p:sp>
          <p:nvSpPr>
            <p:cNvPr id="7" name="shading (lower right)">
              <a:extLst>
                <a:ext uri="{FF2B5EF4-FFF2-40B4-BE49-F238E27FC236}">
                  <a16:creationId xmlns:a16="http://schemas.microsoft.com/office/drawing/2014/main" id="{79F35454-FECC-A046-B109-BC42D79C2FE2}"/>
                </a:ext>
              </a:extLst>
            </p:cNvPr>
            <p:cNvSpPr/>
            <p:nvPr/>
          </p:nvSpPr>
          <p:spPr bwMode="auto">
            <a:xfrm>
              <a:off x="0" y="-15486"/>
              <a:ext cx="12199427" cy="6888971"/>
            </a:xfrm>
            <a:prstGeom prst="rect">
              <a:avLst/>
            </a:prstGeom>
            <a:gradFill flip="none" rotWithShape="1">
              <a:gsLst>
                <a:gs pos="91000">
                  <a:srgbClr val="095FB4"/>
                </a:gs>
                <a:gs pos="74000">
                  <a:srgbClr val="153F98"/>
                </a:gs>
                <a:gs pos="49000">
                  <a:srgbClr val="113684"/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D00736F8-1E20-E149-8CD2-B8CB87877BA8}"/>
                </a:ext>
              </a:extLst>
            </p:cNvPr>
            <p:cNvGrpSpPr/>
            <p:nvPr/>
          </p:nvGrpSpPr>
          <p:grpSpPr>
            <a:xfrm>
              <a:off x="-7429" y="0"/>
              <a:ext cx="12199429" cy="6879029"/>
              <a:chOff x="-7429" y="0"/>
              <a:chExt cx="12199429" cy="6879029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2A75740E-EE70-C34B-8803-0696730474A0}"/>
                  </a:ext>
                </a:extLst>
              </p:cNvPr>
              <p:cNvGrpSpPr/>
              <p:nvPr/>
            </p:nvGrpSpPr>
            <p:grpSpPr>
              <a:xfrm>
                <a:off x="0" y="0"/>
                <a:ext cx="12192000" cy="6858000"/>
                <a:chOff x="0" y="0"/>
                <a:chExt cx="12192000" cy="6858000"/>
              </a:xfrm>
            </p:grpSpPr>
            <p:grpSp>
              <p:nvGrpSpPr>
                <p:cNvPr id="11" name="Group 10" hidden="1">
                  <a:extLst>
                    <a:ext uri="{FF2B5EF4-FFF2-40B4-BE49-F238E27FC236}">
                      <a16:creationId xmlns:a16="http://schemas.microsoft.com/office/drawing/2014/main" id="{A099C9A0-97F3-FB43-A1CC-368FA7604466}"/>
                    </a:ext>
                  </a:extLst>
                </p:cNvPr>
                <p:cNvGrpSpPr/>
                <p:nvPr/>
              </p:nvGrpSpPr>
              <p:grpSpPr>
                <a:xfrm>
                  <a:off x="0" y="0"/>
                  <a:ext cx="12192000" cy="6858000"/>
                  <a:chOff x="0" y="0"/>
                  <a:chExt cx="12192000" cy="6858000"/>
                </a:xfrm>
              </p:grpSpPr>
              <p:sp>
                <p:nvSpPr>
                  <p:cNvPr id="29" name="Rectangle 28">
                    <a:extLst>
                      <a:ext uri="{FF2B5EF4-FFF2-40B4-BE49-F238E27FC236}">
                        <a16:creationId xmlns:a16="http://schemas.microsoft.com/office/drawing/2014/main" id="{3F9D4A18-D650-B742-9A4A-A99CABF4DDD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0" y="0"/>
                    <a:ext cx="12192000" cy="6858000"/>
                  </a:xfrm>
                  <a:prstGeom prst="rect">
                    <a:avLst/>
                  </a:prstGeom>
                  <a:gradFill>
                    <a:gsLst>
                      <a:gs pos="35000">
                        <a:srgbClr val="143F95"/>
                      </a:gs>
                      <a:gs pos="82000">
                        <a:srgbClr val="0E53C1"/>
                      </a:gs>
                      <a:gs pos="7000">
                        <a:srgbClr val="1E3073"/>
                      </a:gs>
                    </a:gsLst>
                    <a:path path="circle">
                      <a:fillToRect t="100000" r="100000"/>
                    </a:path>
                  </a:gra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400" b="1" dirty="0">
                      <a:solidFill>
                        <a:srgbClr val="000000"/>
                      </a:solidFill>
                      <a:latin typeface="Arial" charset="0"/>
                      <a:ea typeface="ＭＳ Ｐゴシック" pitchFamily="16" charset="-128"/>
                      <a:cs typeface="ＭＳ Ｐゴシック" pitchFamily="-97" charset="-128"/>
                    </a:endParaRPr>
                  </a:p>
                </p:txBody>
              </p:sp>
              <p:pic>
                <p:nvPicPr>
                  <p:cNvPr id="30" name="Picture 29">
                    <a:extLst>
                      <a:ext uri="{FF2B5EF4-FFF2-40B4-BE49-F238E27FC236}">
                        <a16:creationId xmlns:a16="http://schemas.microsoft.com/office/drawing/2014/main" id="{B82E6EA8-F76B-214C-B084-2C349B7ED6B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 cstate="screen">
                    <a:duotone>
                      <a:prstClr val="black"/>
                      <a:schemeClr val="accent4">
                        <a:tint val="45000"/>
                        <a:satMod val="400000"/>
                      </a:schemeClr>
                    </a:duotone>
                    <a:alphaModFix amt="41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>
                  <a:xfrm>
                    <a:off x="9021" y="4810991"/>
                    <a:ext cx="2930236" cy="2047009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2" name="Group 11">
                  <a:extLst>
                    <a:ext uri="{FF2B5EF4-FFF2-40B4-BE49-F238E27FC236}">
                      <a16:creationId xmlns:a16="http://schemas.microsoft.com/office/drawing/2014/main" id="{72E730DA-441E-C54C-A724-1398F971B8FD}"/>
                    </a:ext>
                  </a:extLst>
                </p:cNvPr>
                <p:cNvGrpSpPr/>
                <p:nvPr/>
              </p:nvGrpSpPr>
              <p:grpSpPr>
                <a:xfrm>
                  <a:off x="208303" y="146055"/>
                  <a:ext cx="11731071" cy="6595922"/>
                  <a:chOff x="208303" y="146055"/>
                  <a:chExt cx="11731071" cy="6595922"/>
                </a:xfrm>
              </p:grpSpPr>
              <p:grpSp>
                <p:nvGrpSpPr>
                  <p:cNvPr id="13" name="Group 12">
                    <a:extLst>
                      <a:ext uri="{FF2B5EF4-FFF2-40B4-BE49-F238E27FC236}">
                        <a16:creationId xmlns:a16="http://schemas.microsoft.com/office/drawing/2014/main" id="{96494F49-105C-3645-ADE3-A0C6A0315255}"/>
                      </a:ext>
                    </a:extLst>
                  </p:cNvPr>
                  <p:cNvGrpSpPr/>
                  <p:nvPr/>
                </p:nvGrpSpPr>
                <p:grpSpPr>
                  <a:xfrm>
                    <a:off x="11604987" y="146055"/>
                    <a:ext cx="334387" cy="435843"/>
                    <a:chOff x="11604987" y="146055"/>
                    <a:chExt cx="334387" cy="435843"/>
                  </a:xfrm>
                </p:grpSpPr>
                <p:grpSp>
                  <p:nvGrpSpPr>
                    <p:cNvPr id="21" name="Group 20">
                      <a:extLst>
                        <a:ext uri="{FF2B5EF4-FFF2-40B4-BE49-F238E27FC236}">
                          <a16:creationId xmlns:a16="http://schemas.microsoft.com/office/drawing/2014/main" id="{AC2AC4C5-74EB-AB46-8BCC-2992C1C19E77}"/>
                        </a:ext>
                      </a:extLst>
                    </p:cNvPr>
                    <p:cNvGrpSpPr>
                      <a:grpSpLocks noChangeAspect="1"/>
                    </p:cNvGrpSpPr>
                    <p:nvPr/>
                  </p:nvGrpSpPr>
                  <p:grpSpPr>
                    <a:xfrm>
                      <a:off x="11770125" y="399018"/>
                      <a:ext cx="169249" cy="182880"/>
                      <a:chOff x="7310041" y="760941"/>
                      <a:chExt cx="1043386" cy="1127422"/>
                    </a:xfrm>
                  </p:grpSpPr>
                  <p:sp>
                    <p:nvSpPr>
                      <p:cNvPr id="26" name="Freeform 25">
                        <a:extLst>
                          <a:ext uri="{FF2B5EF4-FFF2-40B4-BE49-F238E27FC236}">
                            <a16:creationId xmlns:a16="http://schemas.microsoft.com/office/drawing/2014/main" id="{3241BFA6-B8E5-7B44-A7CF-37B64A47B39C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7735358" y="760941"/>
                        <a:ext cx="618069" cy="704087"/>
                      </a:xfrm>
                      <a:custGeom>
                        <a:avLst/>
                        <a:gdLst>
                          <a:gd name="connsiteX0" fmla="*/ 2 w 618069"/>
                          <a:gd name="connsiteY0" fmla="*/ 0 h 704087"/>
                          <a:gd name="connsiteX1" fmla="*/ 278345 w 618069"/>
                          <a:gd name="connsiteY1" fmla="*/ 0 h 704087"/>
                          <a:gd name="connsiteX2" fmla="*/ 278345 w 618069"/>
                          <a:gd name="connsiteY2" fmla="*/ 423334 h 704087"/>
                          <a:gd name="connsiteX3" fmla="*/ 618069 w 618069"/>
                          <a:gd name="connsiteY3" fmla="*/ 423334 h 704087"/>
                          <a:gd name="connsiteX4" fmla="*/ 618069 w 618069"/>
                          <a:gd name="connsiteY4" fmla="*/ 704087 h 704087"/>
                          <a:gd name="connsiteX5" fmla="*/ 278345 w 618069"/>
                          <a:gd name="connsiteY5" fmla="*/ 704087 h 704087"/>
                          <a:gd name="connsiteX6" fmla="*/ 2 w 618069"/>
                          <a:gd name="connsiteY6" fmla="*/ 704087 h 704087"/>
                          <a:gd name="connsiteX7" fmla="*/ 0 w 618069"/>
                          <a:gd name="connsiteY7" fmla="*/ 704087 h 704087"/>
                          <a:gd name="connsiteX8" fmla="*/ 0 w 618069"/>
                          <a:gd name="connsiteY8" fmla="*/ 423334 h 704087"/>
                          <a:gd name="connsiteX9" fmla="*/ 2 w 618069"/>
                          <a:gd name="connsiteY9" fmla="*/ 423334 h 70408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</a:cxnLst>
                        <a:rect l="l" t="t" r="r" b="b"/>
                        <a:pathLst>
                          <a:path w="618069" h="704087">
                            <a:moveTo>
                              <a:pt x="2" y="0"/>
                            </a:moveTo>
                            <a:lnTo>
                              <a:pt x="278345" y="0"/>
                            </a:lnTo>
                            <a:lnTo>
                              <a:pt x="278345" y="423334"/>
                            </a:lnTo>
                            <a:lnTo>
                              <a:pt x="618069" y="423334"/>
                            </a:lnTo>
                            <a:lnTo>
                              <a:pt x="618069" y="704087"/>
                            </a:lnTo>
                            <a:lnTo>
                              <a:pt x="278345" y="704087"/>
                            </a:lnTo>
                            <a:lnTo>
                              <a:pt x="2" y="704087"/>
                            </a:lnTo>
                            <a:lnTo>
                              <a:pt x="0" y="704087"/>
                            </a:lnTo>
                            <a:lnTo>
                              <a:pt x="0" y="423334"/>
                            </a:lnTo>
                            <a:lnTo>
                              <a:pt x="2" y="423334"/>
                            </a:lnTo>
                            <a:close/>
                          </a:path>
                        </a:pathLst>
                      </a:custGeom>
                      <a:solidFill>
                        <a:schemeClr val="tx1">
                          <a:alpha val="48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  <p:sp>
                    <p:nvSpPr>
                      <p:cNvPr id="27" name="Rectangle 26">
                        <a:extLst>
                          <a:ext uri="{FF2B5EF4-FFF2-40B4-BE49-F238E27FC236}">
                            <a16:creationId xmlns:a16="http://schemas.microsoft.com/office/drawing/2014/main" id="{20485674-0A0A-304E-B971-8280B7FB7BD6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7735360" y="1483281"/>
                        <a:ext cx="278343" cy="405082"/>
                      </a:xfrm>
                      <a:prstGeom prst="rect">
                        <a:avLst/>
                      </a:prstGeom>
                      <a:solidFill>
                        <a:schemeClr val="tx1">
                          <a:alpha val="19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vert="horz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  <p:sp>
                    <p:nvSpPr>
                      <p:cNvPr id="28" name="Rectangle 27">
                        <a:extLst>
                          <a:ext uri="{FF2B5EF4-FFF2-40B4-BE49-F238E27FC236}">
                            <a16:creationId xmlns:a16="http://schemas.microsoft.com/office/drawing/2014/main" id="{C15E59D0-EA92-B34C-B0F6-BCCCE1F48C4D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 rot="5400000">
                        <a:off x="7373410" y="1120906"/>
                        <a:ext cx="278343" cy="405082"/>
                      </a:xfrm>
                      <a:prstGeom prst="rect">
                        <a:avLst/>
                      </a:prstGeom>
                      <a:solidFill>
                        <a:schemeClr val="tx1">
                          <a:alpha val="19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vert="horz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</p:grpSp>
                <p:grpSp>
                  <p:nvGrpSpPr>
                    <p:cNvPr id="22" name="Group 21">
                      <a:extLst>
                        <a:ext uri="{FF2B5EF4-FFF2-40B4-BE49-F238E27FC236}">
                          <a16:creationId xmlns:a16="http://schemas.microsoft.com/office/drawing/2014/main" id="{F3090CD2-9165-A84C-B6EC-A7BDB35067A5}"/>
                        </a:ext>
                      </a:extLst>
                    </p:cNvPr>
                    <p:cNvGrpSpPr>
                      <a:grpSpLocks noChangeAspect="1"/>
                    </p:cNvGrpSpPr>
                    <p:nvPr/>
                  </p:nvGrpSpPr>
                  <p:grpSpPr>
                    <a:xfrm>
                      <a:off x="11604987" y="146055"/>
                      <a:ext cx="73152" cy="73152"/>
                      <a:chOff x="7310041" y="760941"/>
                      <a:chExt cx="1043386" cy="1127422"/>
                    </a:xfrm>
                  </p:grpSpPr>
                  <p:sp>
                    <p:nvSpPr>
                      <p:cNvPr id="23" name="Freeform 22">
                        <a:extLst>
                          <a:ext uri="{FF2B5EF4-FFF2-40B4-BE49-F238E27FC236}">
                            <a16:creationId xmlns:a16="http://schemas.microsoft.com/office/drawing/2014/main" id="{53C5D638-5648-9348-9985-5055D1E3DED1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7735358" y="760941"/>
                        <a:ext cx="618069" cy="704087"/>
                      </a:xfrm>
                      <a:custGeom>
                        <a:avLst/>
                        <a:gdLst>
                          <a:gd name="connsiteX0" fmla="*/ 2 w 618069"/>
                          <a:gd name="connsiteY0" fmla="*/ 0 h 704087"/>
                          <a:gd name="connsiteX1" fmla="*/ 278345 w 618069"/>
                          <a:gd name="connsiteY1" fmla="*/ 0 h 704087"/>
                          <a:gd name="connsiteX2" fmla="*/ 278345 w 618069"/>
                          <a:gd name="connsiteY2" fmla="*/ 423334 h 704087"/>
                          <a:gd name="connsiteX3" fmla="*/ 618069 w 618069"/>
                          <a:gd name="connsiteY3" fmla="*/ 423334 h 704087"/>
                          <a:gd name="connsiteX4" fmla="*/ 618069 w 618069"/>
                          <a:gd name="connsiteY4" fmla="*/ 704087 h 704087"/>
                          <a:gd name="connsiteX5" fmla="*/ 278345 w 618069"/>
                          <a:gd name="connsiteY5" fmla="*/ 704087 h 704087"/>
                          <a:gd name="connsiteX6" fmla="*/ 2 w 618069"/>
                          <a:gd name="connsiteY6" fmla="*/ 704087 h 704087"/>
                          <a:gd name="connsiteX7" fmla="*/ 0 w 618069"/>
                          <a:gd name="connsiteY7" fmla="*/ 704087 h 704087"/>
                          <a:gd name="connsiteX8" fmla="*/ 0 w 618069"/>
                          <a:gd name="connsiteY8" fmla="*/ 423334 h 704087"/>
                          <a:gd name="connsiteX9" fmla="*/ 2 w 618069"/>
                          <a:gd name="connsiteY9" fmla="*/ 423334 h 70408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</a:cxnLst>
                        <a:rect l="l" t="t" r="r" b="b"/>
                        <a:pathLst>
                          <a:path w="618069" h="704087">
                            <a:moveTo>
                              <a:pt x="2" y="0"/>
                            </a:moveTo>
                            <a:lnTo>
                              <a:pt x="278345" y="0"/>
                            </a:lnTo>
                            <a:lnTo>
                              <a:pt x="278345" y="423334"/>
                            </a:lnTo>
                            <a:lnTo>
                              <a:pt x="618069" y="423334"/>
                            </a:lnTo>
                            <a:lnTo>
                              <a:pt x="618069" y="704087"/>
                            </a:lnTo>
                            <a:lnTo>
                              <a:pt x="278345" y="704087"/>
                            </a:lnTo>
                            <a:lnTo>
                              <a:pt x="2" y="704087"/>
                            </a:lnTo>
                            <a:lnTo>
                              <a:pt x="0" y="704087"/>
                            </a:lnTo>
                            <a:lnTo>
                              <a:pt x="0" y="423334"/>
                            </a:lnTo>
                            <a:lnTo>
                              <a:pt x="2" y="423334"/>
                            </a:lnTo>
                            <a:close/>
                          </a:path>
                        </a:pathLst>
                      </a:custGeom>
                      <a:solidFill>
                        <a:schemeClr val="tx1">
                          <a:alpha val="48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  <p:sp>
                    <p:nvSpPr>
                      <p:cNvPr id="24" name="Rectangle 23">
                        <a:extLst>
                          <a:ext uri="{FF2B5EF4-FFF2-40B4-BE49-F238E27FC236}">
                            <a16:creationId xmlns:a16="http://schemas.microsoft.com/office/drawing/2014/main" id="{6351916C-B09C-AA49-8102-E6FFDEB88279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7735360" y="1483281"/>
                        <a:ext cx="278343" cy="405082"/>
                      </a:xfrm>
                      <a:prstGeom prst="rect">
                        <a:avLst/>
                      </a:prstGeom>
                      <a:solidFill>
                        <a:schemeClr val="tx1">
                          <a:alpha val="19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vert="horz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  <p:sp>
                    <p:nvSpPr>
                      <p:cNvPr id="25" name="Rectangle 24">
                        <a:extLst>
                          <a:ext uri="{FF2B5EF4-FFF2-40B4-BE49-F238E27FC236}">
                            <a16:creationId xmlns:a16="http://schemas.microsoft.com/office/drawing/2014/main" id="{A50F0D1C-CDC4-EF4C-91A9-8878502C0B5A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 rot="5400000">
                        <a:off x="7373410" y="1120906"/>
                        <a:ext cx="278343" cy="405082"/>
                      </a:xfrm>
                      <a:prstGeom prst="rect">
                        <a:avLst/>
                      </a:prstGeom>
                      <a:solidFill>
                        <a:schemeClr val="tx1">
                          <a:alpha val="19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vert="horz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</p:grpSp>
              </p:grpSp>
              <p:grpSp>
                <p:nvGrpSpPr>
                  <p:cNvPr id="14" name="Group 13">
                    <a:extLst>
                      <a:ext uri="{FF2B5EF4-FFF2-40B4-BE49-F238E27FC236}">
                        <a16:creationId xmlns:a16="http://schemas.microsoft.com/office/drawing/2014/main" id="{B8AA7FD9-AB48-1341-A664-25FD7616F524}"/>
                      </a:ext>
                    </a:extLst>
                  </p:cNvPr>
                  <p:cNvGrpSpPr/>
                  <p:nvPr/>
                </p:nvGrpSpPr>
                <p:grpSpPr>
                  <a:xfrm>
                    <a:off x="208303" y="5787704"/>
                    <a:ext cx="437544" cy="389381"/>
                    <a:chOff x="9178262" y="1315181"/>
                    <a:chExt cx="437544" cy="389381"/>
                  </a:xfrm>
                </p:grpSpPr>
                <p:pic>
                  <p:nvPicPr>
                    <p:cNvPr id="19" name="Picture 18">
                      <a:extLst>
                        <a:ext uri="{FF2B5EF4-FFF2-40B4-BE49-F238E27FC236}">
                          <a16:creationId xmlns:a16="http://schemas.microsoft.com/office/drawing/2014/main" id="{514A09D8-568C-2F47-8FC8-BCD52391FA59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445759" y="1521682"/>
                      <a:ext cx="170047" cy="18288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20" name="Picture 19">
                      <a:extLst>
                        <a:ext uri="{FF2B5EF4-FFF2-40B4-BE49-F238E27FC236}">
                          <a16:creationId xmlns:a16="http://schemas.microsoft.com/office/drawing/2014/main" id="{1517A849-ED06-7447-9F5F-29891D1A6DDC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178262" y="1315181"/>
                      <a:ext cx="85024" cy="91440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15" name="Group 14">
                    <a:extLst>
                      <a:ext uri="{FF2B5EF4-FFF2-40B4-BE49-F238E27FC236}">
                        <a16:creationId xmlns:a16="http://schemas.microsoft.com/office/drawing/2014/main" id="{4B2CC240-4B5C-B34F-BD06-2EDA265E02F2}"/>
                      </a:ext>
                    </a:extLst>
                  </p:cNvPr>
                  <p:cNvGrpSpPr/>
                  <p:nvPr/>
                </p:nvGrpSpPr>
                <p:grpSpPr>
                  <a:xfrm>
                    <a:off x="250899" y="6421937"/>
                    <a:ext cx="669934" cy="274320"/>
                    <a:chOff x="9445759" y="1430242"/>
                    <a:chExt cx="669934" cy="274320"/>
                  </a:xfrm>
                </p:grpSpPr>
                <p:pic>
                  <p:nvPicPr>
                    <p:cNvPr id="17" name="Picture 16">
                      <a:extLst>
                        <a:ext uri="{FF2B5EF4-FFF2-40B4-BE49-F238E27FC236}">
                          <a16:creationId xmlns:a16="http://schemas.microsoft.com/office/drawing/2014/main" id="{E65F161A-ECFF-1246-837C-ACA0597CF074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445759" y="1521682"/>
                      <a:ext cx="170047" cy="18288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8" name="Picture 17">
                      <a:extLst>
                        <a:ext uri="{FF2B5EF4-FFF2-40B4-BE49-F238E27FC236}">
                          <a16:creationId xmlns:a16="http://schemas.microsoft.com/office/drawing/2014/main" id="{CCE3FFBA-BD3D-0B46-A7CB-1D676BD43D8F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0030669" y="1430242"/>
                      <a:ext cx="85024" cy="91440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16" name="Picture 15">
                    <a:extLst>
                      <a:ext uri="{FF2B5EF4-FFF2-40B4-BE49-F238E27FC236}">
                        <a16:creationId xmlns:a16="http://schemas.microsoft.com/office/drawing/2014/main" id="{0A3C741F-3855-9F46-851D-01E50454E85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18384" y="6650537"/>
                    <a:ext cx="85024" cy="91440"/>
                  </a:xfrm>
                  <a:prstGeom prst="rect">
                    <a:avLst/>
                  </a:prstGeom>
                </p:spPr>
              </p:pic>
            </p:grpSp>
          </p:grpSp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BC0315CA-EE16-E34B-9600-D6A4F3EBD49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screen">
                <a:alphaModFix amt="67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t="-58345"/>
              <a:stretch/>
            </p:blipFill>
            <p:spPr>
              <a:xfrm>
                <a:off x="-7429" y="5029200"/>
                <a:ext cx="3162521" cy="1849829"/>
              </a:xfrm>
              <a:prstGeom prst="rect">
                <a:avLst/>
              </a:prstGeom>
            </p:spPr>
          </p:pic>
        </p:grpSp>
      </p:grp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85800" y="682625"/>
            <a:ext cx="10826496" cy="615553"/>
          </a:xfrm>
        </p:spPr>
        <p:txBody>
          <a:bodyPr/>
          <a:lstStyle/>
          <a:p>
            <a:r>
              <a:rPr lang="en-US" sz="4000" dirty="0"/>
              <a:t>Load scene into custom app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4294967295"/>
          </p:nvPr>
        </p:nvSpPr>
        <p:spPr>
          <a:xfrm>
            <a:off x="609600" y="1465780"/>
            <a:ext cx="10972800" cy="5105400"/>
          </a:xfrm>
          <a:prstGeom prst="rect">
            <a:avLst/>
          </a:prstGeom>
        </p:spPr>
        <p:txBody>
          <a:bodyPr lIns="121917" tIns="60958" rIns="121917" bIns="60958"/>
          <a:lstStyle/>
          <a:p>
            <a:r>
              <a:rPr lang="en-US" sz="2800" b="0" dirty="0"/>
              <a:t>Portal API – loading a scene</a:t>
            </a:r>
          </a:p>
          <a:p>
            <a:r>
              <a:rPr lang="en-US" sz="2800" b="0" dirty="0"/>
              <a:t>Slides</a:t>
            </a:r>
          </a:p>
          <a:p>
            <a:r>
              <a:rPr lang="en-US" sz="2800" b="0" dirty="0"/>
              <a:t>Custom visualizations </a:t>
            </a:r>
          </a:p>
          <a:p>
            <a:r>
              <a:rPr lang="en-US" sz="2800" b="0" dirty="0"/>
              <a:t>Pop-ups</a:t>
            </a:r>
          </a:p>
        </p:txBody>
      </p:sp>
    </p:spTree>
    <p:extLst>
      <p:ext uri="{BB962C8B-B14F-4D97-AF65-F5344CB8AC3E}">
        <p14:creationId xmlns:p14="http://schemas.microsoft.com/office/powerpoint/2010/main" val="641560934"/>
      </p:ext>
    </p:extLst>
  </p:cSld>
  <p:clrMapOvr>
    <a:masterClrMapping/>
  </p:clrMapOvr>
  <p:transition spd="med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8E128C27-3CA0-DB45-88EA-A792DFEFFFC7}"/>
              </a:ext>
            </a:extLst>
          </p:cNvPr>
          <p:cNvGrpSpPr/>
          <p:nvPr/>
        </p:nvGrpSpPr>
        <p:grpSpPr>
          <a:xfrm>
            <a:off x="-7429" y="-15486"/>
            <a:ext cx="12206856" cy="6894515"/>
            <a:chOff x="-7429" y="-15486"/>
            <a:chExt cx="12206856" cy="6894515"/>
          </a:xfrm>
        </p:grpSpPr>
        <p:sp>
          <p:nvSpPr>
            <p:cNvPr id="12" name="shading (lower right)">
              <a:extLst>
                <a:ext uri="{FF2B5EF4-FFF2-40B4-BE49-F238E27FC236}">
                  <a16:creationId xmlns:a16="http://schemas.microsoft.com/office/drawing/2014/main" id="{6C38BD44-B346-C742-9331-B567E8D02F69}"/>
                </a:ext>
              </a:extLst>
            </p:cNvPr>
            <p:cNvSpPr/>
            <p:nvPr/>
          </p:nvSpPr>
          <p:spPr bwMode="auto">
            <a:xfrm>
              <a:off x="0" y="-15486"/>
              <a:ext cx="12199427" cy="6888971"/>
            </a:xfrm>
            <a:prstGeom prst="rect">
              <a:avLst/>
            </a:prstGeom>
            <a:gradFill flip="none" rotWithShape="1">
              <a:gsLst>
                <a:gs pos="91000">
                  <a:srgbClr val="095FB4"/>
                </a:gs>
                <a:gs pos="74000">
                  <a:srgbClr val="153F98"/>
                </a:gs>
                <a:gs pos="49000">
                  <a:srgbClr val="113684"/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8ECE59CB-C975-8E4F-BAFE-27194D0CB16F}"/>
                </a:ext>
              </a:extLst>
            </p:cNvPr>
            <p:cNvGrpSpPr/>
            <p:nvPr/>
          </p:nvGrpSpPr>
          <p:grpSpPr>
            <a:xfrm>
              <a:off x="-7429" y="0"/>
              <a:ext cx="12199429" cy="6879029"/>
              <a:chOff x="-7429" y="0"/>
              <a:chExt cx="12199429" cy="6879029"/>
            </a:xfrm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6550F7E0-27ED-3448-95BA-A46AF1EB4805}"/>
                  </a:ext>
                </a:extLst>
              </p:cNvPr>
              <p:cNvGrpSpPr/>
              <p:nvPr/>
            </p:nvGrpSpPr>
            <p:grpSpPr>
              <a:xfrm>
                <a:off x="0" y="0"/>
                <a:ext cx="12192000" cy="6858000"/>
                <a:chOff x="0" y="0"/>
                <a:chExt cx="12192000" cy="6858000"/>
              </a:xfrm>
            </p:grpSpPr>
            <p:grpSp>
              <p:nvGrpSpPr>
                <p:cNvPr id="16" name="Group 15" hidden="1">
                  <a:extLst>
                    <a:ext uri="{FF2B5EF4-FFF2-40B4-BE49-F238E27FC236}">
                      <a16:creationId xmlns:a16="http://schemas.microsoft.com/office/drawing/2014/main" id="{A9DB9ED1-5BCD-5045-AD34-947592107112}"/>
                    </a:ext>
                  </a:extLst>
                </p:cNvPr>
                <p:cNvGrpSpPr/>
                <p:nvPr/>
              </p:nvGrpSpPr>
              <p:grpSpPr>
                <a:xfrm>
                  <a:off x="0" y="0"/>
                  <a:ext cx="12192000" cy="6858000"/>
                  <a:chOff x="0" y="0"/>
                  <a:chExt cx="12192000" cy="6858000"/>
                </a:xfrm>
              </p:grpSpPr>
              <p:sp>
                <p:nvSpPr>
                  <p:cNvPr id="34" name="Rectangle 33">
                    <a:extLst>
                      <a:ext uri="{FF2B5EF4-FFF2-40B4-BE49-F238E27FC236}">
                        <a16:creationId xmlns:a16="http://schemas.microsoft.com/office/drawing/2014/main" id="{29B2D68E-335A-BF4A-9F6A-96C73337372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0" y="0"/>
                    <a:ext cx="12192000" cy="6858000"/>
                  </a:xfrm>
                  <a:prstGeom prst="rect">
                    <a:avLst/>
                  </a:prstGeom>
                  <a:gradFill>
                    <a:gsLst>
                      <a:gs pos="35000">
                        <a:srgbClr val="143F95"/>
                      </a:gs>
                      <a:gs pos="82000">
                        <a:srgbClr val="0E53C1"/>
                      </a:gs>
                      <a:gs pos="7000">
                        <a:srgbClr val="1E3073"/>
                      </a:gs>
                    </a:gsLst>
                    <a:path path="circle">
                      <a:fillToRect t="100000" r="100000"/>
                    </a:path>
                  </a:gra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400" b="1" dirty="0">
                      <a:solidFill>
                        <a:srgbClr val="000000"/>
                      </a:solidFill>
                      <a:latin typeface="Arial" charset="0"/>
                      <a:ea typeface="ＭＳ Ｐゴシック" pitchFamily="16" charset="-128"/>
                      <a:cs typeface="ＭＳ Ｐゴシック" pitchFamily="-97" charset="-128"/>
                    </a:endParaRPr>
                  </a:p>
                </p:txBody>
              </p:sp>
              <p:pic>
                <p:nvPicPr>
                  <p:cNvPr id="35" name="Picture 34">
                    <a:extLst>
                      <a:ext uri="{FF2B5EF4-FFF2-40B4-BE49-F238E27FC236}">
                        <a16:creationId xmlns:a16="http://schemas.microsoft.com/office/drawing/2014/main" id="{82FDC164-EE89-7747-8375-B11BB45CB1E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 cstate="screen">
                    <a:duotone>
                      <a:prstClr val="black"/>
                      <a:schemeClr val="accent4">
                        <a:tint val="45000"/>
                        <a:satMod val="400000"/>
                      </a:schemeClr>
                    </a:duotone>
                    <a:alphaModFix amt="41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>
                  <a:xfrm>
                    <a:off x="9021" y="4810991"/>
                    <a:ext cx="2930236" cy="2047009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56A6D80D-BBAF-884F-B400-735B58CD8CF6}"/>
                    </a:ext>
                  </a:extLst>
                </p:cNvPr>
                <p:cNvGrpSpPr/>
                <p:nvPr/>
              </p:nvGrpSpPr>
              <p:grpSpPr>
                <a:xfrm>
                  <a:off x="208303" y="146055"/>
                  <a:ext cx="11731071" cy="6595922"/>
                  <a:chOff x="208303" y="146055"/>
                  <a:chExt cx="11731071" cy="6595922"/>
                </a:xfrm>
              </p:grpSpPr>
              <p:grpSp>
                <p:nvGrpSpPr>
                  <p:cNvPr id="18" name="Group 17">
                    <a:extLst>
                      <a:ext uri="{FF2B5EF4-FFF2-40B4-BE49-F238E27FC236}">
                        <a16:creationId xmlns:a16="http://schemas.microsoft.com/office/drawing/2014/main" id="{7E188476-39FC-FF42-B190-E87C31C9EC66}"/>
                      </a:ext>
                    </a:extLst>
                  </p:cNvPr>
                  <p:cNvGrpSpPr/>
                  <p:nvPr/>
                </p:nvGrpSpPr>
                <p:grpSpPr>
                  <a:xfrm>
                    <a:off x="11604987" y="146055"/>
                    <a:ext cx="334387" cy="435843"/>
                    <a:chOff x="11604987" y="146055"/>
                    <a:chExt cx="334387" cy="435843"/>
                  </a:xfrm>
                </p:grpSpPr>
                <p:grpSp>
                  <p:nvGrpSpPr>
                    <p:cNvPr id="26" name="Group 25">
                      <a:extLst>
                        <a:ext uri="{FF2B5EF4-FFF2-40B4-BE49-F238E27FC236}">
                          <a16:creationId xmlns:a16="http://schemas.microsoft.com/office/drawing/2014/main" id="{CBFA67D3-6A77-C044-B0D4-FF36669E7C93}"/>
                        </a:ext>
                      </a:extLst>
                    </p:cNvPr>
                    <p:cNvGrpSpPr>
                      <a:grpSpLocks noChangeAspect="1"/>
                    </p:cNvGrpSpPr>
                    <p:nvPr/>
                  </p:nvGrpSpPr>
                  <p:grpSpPr>
                    <a:xfrm>
                      <a:off x="11770125" y="399018"/>
                      <a:ext cx="169249" cy="182880"/>
                      <a:chOff x="7310041" y="760941"/>
                      <a:chExt cx="1043386" cy="1127422"/>
                    </a:xfrm>
                  </p:grpSpPr>
                  <p:sp>
                    <p:nvSpPr>
                      <p:cNvPr id="31" name="Freeform 30">
                        <a:extLst>
                          <a:ext uri="{FF2B5EF4-FFF2-40B4-BE49-F238E27FC236}">
                            <a16:creationId xmlns:a16="http://schemas.microsoft.com/office/drawing/2014/main" id="{BD85728F-7385-554C-AAFD-611C1A32F3F2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7735358" y="760941"/>
                        <a:ext cx="618069" cy="704087"/>
                      </a:xfrm>
                      <a:custGeom>
                        <a:avLst/>
                        <a:gdLst>
                          <a:gd name="connsiteX0" fmla="*/ 2 w 618069"/>
                          <a:gd name="connsiteY0" fmla="*/ 0 h 704087"/>
                          <a:gd name="connsiteX1" fmla="*/ 278345 w 618069"/>
                          <a:gd name="connsiteY1" fmla="*/ 0 h 704087"/>
                          <a:gd name="connsiteX2" fmla="*/ 278345 w 618069"/>
                          <a:gd name="connsiteY2" fmla="*/ 423334 h 704087"/>
                          <a:gd name="connsiteX3" fmla="*/ 618069 w 618069"/>
                          <a:gd name="connsiteY3" fmla="*/ 423334 h 704087"/>
                          <a:gd name="connsiteX4" fmla="*/ 618069 w 618069"/>
                          <a:gd name="connsiteY4" fmla="*/ 704087 h 704087"/>
                          <a:gd name="connsiteX5" fmla="*/ 278345 w 618069"/>
                          <a:gd name="connsiteY5" fmla="*/ 704087 h 704087"/>
                          <a:gd name="connsiteX6" fmla="*/ 2 w 618069"/>
                          <a:gd name="connsiteY6" fmla="*/ 704087 h 704087"/>
                          <a:gd name="connsiteX7" fmla="*/ 0 w 618069"/>
                          <a:gd name="connsiteY7" fmla="*/ 704087 h 704087"/>
                          <a:gd name="connsiteX8" fmla="*/ 0 w 618069"/>
                          <a:gd name="connsiteY8" fmla="*/ 423334 h 704087"/>
                          <a:gd name="connsiteX9" fmla="*/ 2 w 618069"/>
                          <a:gd name="connsiteY9" fmla="*/ 423334 h 70408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</a:cxnLst>
                        <a:rect l="l" t="t" r="r" b="b"/>
                        <a:pathLst>
                          <a:path w="618069" h="704087">
                            <a:moveTo>
                              <a:pt x="2" y="0"/>
                            </a:moveTo>
                            <a:lnTo>
                              <a:pt x="278345" y="0"/>
                            </a:lnTo>
                            <a:lnTo>
                              <a:pt x="278345" y="423334"/>
                            </a:lnTo>
                            <a:lnTo>
                              <a:pt x="618069" y="423334"/>
                            </a:lnTo>
                            <a:lnTo>
                              <a:pt x="618069" y="704087"/>
                            </a:lnTo>
                            <a:lnTo>
                              <a:pt x="278345" y="704087"/>
                            </a:lnTo>
                            <a:lnTo>
                              <a:pt x="2" y="704087"/>
                            </a:lnTo>
                            <a:lnTo>
                              <a:pt x="0" y="704087"/>
                            </a:lnTo>
                            <a:lnTo>
                              <a:pt x="0" y="423334"/>
                            </a:lnTo>
                            <a:lnTo>
                              <a:pt x="2" y="423334"/>
                            </a:lnTo>
                            <a:close/>
                          </a:path>
                        </a:pathLst>
                      </a:custGeom>
                      <a:solidFill>
                        <a:schemeClr val="tx1">
                          <a:alpha val="48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  <p:sp>
                    <p:nvSpPr>
                      <p:cNvPr id="32" name="Rectangle 31">
                        <a:extLst>
                          <a:ext uri="{FF2B5EF4-FFF2-40B4-BE49-F238E27FC236}">
                            <a16:creationId xmlns:a16="http://schemas.microsoft.com/office/drawing/2014/main" id="{B9D834CD-A961-2C46-B1CB-584363E93EED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7735360" y="1483281"/>
                        <a:ext cx="278343" cy="405082"/>
                      </a:xfrm>
                      <a:prstGeom prst="rect">
                        <a:avLst/>
                      </a:prstGeom>
                      <a:solidFill>
                        <a:schemeClr val="tx1">
                          <a:alpha val="19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vert="horz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  <p:sp>
                    <p:nvSpPr>
                      <p:cNvPr id="33" name="Rectangle 32">
                        <a:extLst>
                          <a:ext uri="{FF2B5EF4-FFF2-40B4-BE49-F238E27FC236}">
                            <a16:creationId xmlns:a16="http://schemas.microsoft.com/office/drawing/2014/main" id="{A9F9F7E3-EC63-B646-84E5-F5DF1AF0831D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 rot="5400000">
                        <a:off x="7373410" y="1120906"/>
                        <a:ext cx="278343" cy="405082"/>
                      </a:xfrm>
                      <a:prstGeom prst="rect">
                        <a:avLst/>
                      </a:prstGeom>
                      <a:solidFill>
                        <a:schemeClr val="tx1">
                          <a:alpha val="19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vert="horz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</p:grpSp>
                <p:grpSp>
                  <p:nvGrpSpPr>
                    <p:cNvPr id="27" name="Group 26">
                      <a:extLst>
                        <a:ext uri="{FF2B5EF4-FFF2-40B4-BE49-F238E27FC236}">
                          <a16:creationId xmlns:a16="http://schemas.microsoft.com/office/drawing/2014/main" id="{54841848-C418-2E49-BD6F-8D18EF335466}"/>
                        </a:ext>
                      </a:extLst>
                    </p:cNvPr>
                    <p:cNvGrpSpPr>
                      <a:grpSpLocks noChangeAspect="1"/>
                    </p:cNvGrpSpPr>
                    <p:nvPr/>
                  </p:nvGrpSpPr>
                  <p:grpSpPr>
                    <a:xfrm>
                      <a:off x="11604987" y="146055"/>
                      <a:ext cx="73152" cy="73152"/>
                      <a:chOff x="7310041" y="760941"/>
                      <a:chExt cx="1043386" cy="1127422"/>
                    </a:xfrm>
                  </p:grpSpPr>
                  <p:sp>
                    <p:nvSpPr>
                      <p:cNvPr id="28" name="Freeform 27">
                        <a:extLst>
                          <a:ext uri="{FF2B5EF4-FFF2-40B4-BE49-F238E27FC236}">
                            <a16:creationId xmlns:a16="http://schemas.microsoft.com/office/drawing/2014/main" id="{CBAB5EED-1F70-1144-AE3F-C820330D7D49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7735358" y="760941"/>
                        <a:ext cx="618069" cy="704087"/>
                      </a:xfrm>
                      <a:custGeom>
                        <a:avLst/>
                        <a:gdLst>
                          <a:gd name="connsiteX0" fmla="*/ 2 w 618069"/>
                          <a:gd name="connsiteY0" fmla="*/ 0 h 704087"/>
                          <a:gd name="connsiteX1" fmla="*/ 278345 w 618069"/>
                          <a:gd name="connsiteY1" fmla="*/ 0 h 704087"/>
                          <a:gd name="connsiteX2" fmla="*/ 278345 w 618069"/>
                          <a:gd name="connsiteY2" fmla="*/ 423334 h 704087"/>
                          <a:gd name="connsiteX3" fmla="*/ 618069 w 618069"/>
                          <a:gd name="connsiteY3" fmla="*/ 423334 h 704087"/>
                          <a:gd name="connsiteX4" fmla="*/ 618069 w 618069"/>
                          <a:gd name="connsiteY4" fmla="*/ 704087 h 704087"/>
                          <a:gd name="connsiteX5" fmla="*/ 278345 w 618069"/>
                          <a:gd name="connsiteY5" fmla="*/ 704087 h 704087"/>
                          <a:gd name="connsiteX6" fmla="*/ 2 w 618069"/>
                          <a:gd name="connsiteY6" fmla="*/ 704087 h 704087"/>
                          <a:gd name="connsiteX7" fmla="*/ 0 w 618069"/>
                          <a:gd name="connsiteY7" fmla="*/ 704087 h 704087"/>
                          <a:gd name="connsiteX8" fmla="*/ 0 w 618069"/>
                          <a:gd name="connsiteY8" fmla="*/ 423334 h 704087"/>
                          <a:gd name="connsiteX9" fmla="*/ 2 w 618069"/>
                          <a:gd name="connsiteY9" fmla="*/ 423334 h 70408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</a:cxnLst>
                        <a:rect l="l" t="t" r="r" b="b"/>
                        <a:pathLst>
                          <a:path w="618069" h="704087">
                            <a:moveTo>
                              <a:pt x="2" y="0"/>
                            </a:moveTo>
                            <a:lnTo>
                              <a:pt x="278345" y="0"/>
                            </a:lnTo>
                            <a:lnTo>
                              <a:pt x="278345" y="423334"/>
                            </a:lnTo>
                            <a:lnTo>
                              <a:pt x="618069" y="423334"/>
                            </a:lnTo>
                            <a:lnTo>
                              <a:pt x="618069" y="704087"/>
                            </a:lnTo>
                            <a:lnTo>
                              <a:pt x="278345" y="704087"/>
                            </a:lnTo>
                            <a:lnTo>
                              <a:pt x="2" y="704087"/>
                            </a:lnTo>
                            <a:lnTo>
                              <a:pt x="0" y="704087"/>
                            </a:lnTo>
                            <a:lnTo>
                              <a:pt x="0" y="423334"/>
                            </a:lnTo>
                            <a:lnTo>
                              <a:pt x="2" y="423334"/>
                            </a:lnTo>
                            <a:close/>
                          </a:path>
                        </a:pathLst>
                      </a:custGeom>
                      <a:solidFill>
                        <a:schemeClr val="tx1">
                          <a:alpha val="48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  <p:sp>
                    <p:nvSpPr>
                      <p:cNvPr id="29" name="Rectangle 28">
                        <a:extLst>
                          <a:ext uri="{FF2B5EF4-FFF2-40B4-BE49-F238E27FC236}">
                            <a16:creationId xmlns:a16="http://schemas.microsoft.com/office/drawing/2014/main" id="{AF923FA6-C18E-0A4F-BDDF-FFF68FA0E558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7735360" y="1483281"/>
                        <a:ext cx="278343" cy="405082"/>
                      </a:xfrm>
                      <a:prstGeom prst="rect">
                        <a:avLst/>
                      </a:prstGeom>
                      <a:solidFill>
                        <a:schemeClr val="tx1">
                          <a:alpha val="19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vert="horz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  <p:sp>
                    <p:nvSpPr>
                      <p:cNvPr id="30" name="Rectangle 29">
                        <a:extLst>
                          <a:ext uri="{FF2B5EF4-FFF2-40B4-BE49-F238E27FC236}">
                            <a16:creationId xmlns:a16="http://schemas.microsoft.com/office/drawing/2014/main" id="{F909A132-5ED2-C245-953E-43E08D426B2A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 rot="5400000">
                        <a:off x="7373410" y="1120906"/>
                        <a:ext cx="278343" cy="405082"/>
                      </a:xfrm>
                      <a:prstGeom prst="rect">
                        <a:avLst/>
                      </a:prstGeom>
                      <a:solidFill>
                        <a:schemeClr val="tx1">
                          <a:alpha val="19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vert="horz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</p:grpSp>
              </p:grpSp>
              <p:grpSp>
                <p:nvGrpSpPr>
                  <p:cNvPr id="19" name="Group 18">
                    <a:extLst>
                      <a:ext uri="{FF2B5EF4-FFF2-40B4-BE49-F238E27FC236}">
                        <a16:creationId xmlns:a16="http://schemas.microsoft.com/office/drawing/2014/main" id="{D2E734EE-E538-EE44-8DDA-54653C596813}"/>
                      </a:ext>
                    </a:extLst>
                  </p:cNvPr>
                  <p:cNvGrpSpPr/>
                  <p:nvPr/>
                </p:nvGrpSpPr>
                <p:grpSpPr>
                  <a:xfrm>
                    <a:off x="208303" y="5787704"/>
                    <a:ext cx="437544" cy="389381"/>
                    <a:chOff x="9178262" y="1315181"/>
                    <a:chExt cx="437544" cy="389381"/>
                  </a:xfrm>
                </p:grpSpPr>
                <p:pic>
                  <p:nvPicPr>
                    <p:cNvPr id="24" name="Picture 23">
                      <a:extLst>
                        <a:ext uri="{FF2B5EF4-FFF2-40B4-BE49-F238E27FC236}">
                          <a16:creationId xmlns:a16="http://schemas.microsoft.com/office/drawing/2014/main" id="{0F0529D6-D08A-4449-B85A-A6D4CD34D65E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445759" y="1521682"/>
                      <a:ext cx="170047" cy="18288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25" name="Picture 24">
                      <a:extLst>
                        <a:ext uri="{FF2B5EF4-FFF2-40B4-BE49-F238E27FC236}">
                          <a16:creationId xmlns:a16="http://schemas.microsoft.com/office/drawing/2014/main" id="{79200174-ECC9-674A-9F22-3B9CD4F1295B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178262" y="1315181"/>
                      <a:ext cx="85024" cy="91440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20" name="Group 19">
                    <a:extLst>
                      <a:ext uri="{FF2B5EF4-FFF2-40B4-BE49-F238E27FC236}">
                        <a16:creationId xmlns:a16="http://schemas.microsoft.com/office/drawing/2014/main" id="{495202C7-50CB-1641-8974-D1C9C10247F4}"/>
                      </a:ext>
                    </a:extLst>
                  </p:cNvPr>
                  <p:cNvGrpSpPr/>
                  <p:nvPr/>
                </p:nvGrpSpPr>
                <p:grpSpPr>
                  <a:xfrm>
                    <a:off x="250899" y="6421937"/>
                    <a:ext cx="669934" cy="274320"/>
                    <a:chOff x="9445759" y="1430242"/>
                    <a:chExt cx="669934" cy="274320"/>
                  </a:xfrm>
                </p:grpSpPr>
                <p:pic>
                  <p:nvPicPr>
                    <p:cNvPr id="22" name="Picture 21">
                      <a:extLst>
                        <a:ext uri="{FF2B5EF4-FFF2-40B4-BE49-F238E27FC236}">
                          <a16:creationId xmlns:a16="http://schemas.microsoft.com/office/drawing/2014/main" id="{FFFC4075-7AD4-5A45-B09B-84D426B49223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445759" y="1521682"/>
                      <a:ext cx="170047" cy="18288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23" name="Picture 22">
                      <a:extLst>
                        <a:ext uri="{FF2B5EF4-FFF2-40B4-BE49-F238E27FC236}">
                          <a16:creationId xmlns:a16="http://schemas.microsoft.com/office/drawing/2014/main" id="{AA1CAFE2-68A4-2F49-A424-E8221829780C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0030669" y="1430242"/>
                      <a:ext cx="85024" cy="91440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21" name="Picture 20">
                    <a:extLst>
                      <a:ext uri="{FF2B5EF4-FFF2-40B4-BE49-F238E27FC236}">
                        <a16:creationId xmlns:a16="http://schemas.microsoft.com/office/drawing/2014/main" id="{07359197-7150-9145-BF10-FD719E489F3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18384" y="6650537"/>
                    <a:ext cx="85024" cy="91440"/>
                  </a:xfrm>
                  <a:prstGeom prst="rect">
                    <a:avLst/>
                  </a:prstGeom>
                </p:spPr>
              </p:pic>
            </p:grpSp>
          </p:grpSp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7CB5902E-767F-D448-B661-DEBA62F1CD9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screen">
                <a:alphaModFix amt="67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t="-58345"/>
              <a:stretch/>
            </p:blipFill>
            <p:spPr>
              <a:xfrm>
                <a:off x="-7429" y="5029200"/>
                <a:ext cx="3162521" cy="1849829"/>
              </a:xfrm>
              <a:prstGeom prst="rect">
                <a:avLst/>
              </a:prstGeom>
            </p:spPr>
          </p:pic>
        </p:grpSp>
      </p:grp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591670" y="276216"/>
            <a:ext cx="10826496" cy="615553"/>
          </a:xfrm>
        </p:spPr>
        <p:txBody>
          <a:bodyPr/>
          <a:lstStyle/>
          <a:p>
            <a:r>
              <a:rPr lang="en-US" sz="4000" dirty="0"/>
              <a:t>Load the scene in a custom app</a:t>
            </a:r>
          </a:p>
        </p:txBody>
      </p:sp>
      <p:pic>
        <p:nvPicPr>
          <p:cNvPr id="4" name="Picture 3" descr="Screen Shot 2016-09-30 at 3.05.09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000" y="1092200"/>
            <a:ext cx="8177029" cy="3723579"/>
          </a:xfrm>
          <a:prstGeom prst="rect">
            <a:avLst/>
          </a:prstGeom>
        </p:spPr>
      </p:pic>
      <p:pic>
        <p:nvPicPr>
          <p:cNvPr id="2" name="Picture 1" descr="Screen Shot 2016-09-30 at 3.04.27 PM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1" y="3124201"/>
            <a:ext cx="5567591" cy="3244689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6100524" y="1079500"/>
            <a:ext cx="2844800" cy="279400"/>
          </a:xfrm>
          <a:prstGeom prst="ellipse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1250127" y="3530600"/>
            <a:ext cx="4754791" cy="609600"/>
          </a:xfrm>
          <a:prstGeom prst="ellipse">
            <a:avLst/>
          </a:prstGeom>
          <a:noFill/>
          <a:ln w="571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4064001" y="1358901"/>
            <a:ext cx="2036524" cy="20701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0990469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D85DB9D9-ACCD-7D48-A3DD-7ECC5B24A871}"/>
              </a:ext>
            </a:extLst>
          </p:cNvPr>
          <p:cNvGrpSpPr/>
          <p:nvPr/>
        </p:nvGrpSpPr>
        <p:grpSpPr>
          <a:xfrm>
            <a:off x="-7429" y="-15486"/>
            <a:ext cx="12206856" cy="6894515"/>
            <a:chOff x="-7429" y="-15486"/>
            <a:chExt cx="12206856" cy="6894515"/>
          </a:xfrm>
        </p:grpSpPr>
        <p:sp>
          <p:nvSpPr>
            <p:cNvPr id="6" name="shading (lower right)">
              <a:extLst>
                <a:ext uri="{FF2B5EF4-FFF2-40B4-BE49-F238E27FC236}">
                  <a16:creationId xmlns:a16="http://schemas.microsoft.com/office/drawing/2014/main" id="{96A2B15D-FC0F-2245-BB1F-CF8287DB7E12}"/>
                </a:ext>
              </a:extLst>
            </p:cNvPr>
            <p:cNvSpPr/>
            <p:nvPr/>
          </p:nvSpPr>
          <p:spPr bwMode="auto">
            <a:xfrm>
              <a:off x="0" y="-15486"/>
              <a:ext cx="12199427" cy="6888971"/>
            </a:xfrm>
            <a:prstGeom prst="rect">
              <a:avLst/>
            </a:prstGeom>
            <a:gradFill flip="none" rotWithShape="1">
              <a:gsLst>
                <a:gs pos="91000">
                  <a:srgbClr val="095FB4"/>
                </a:gs>
                <a:gs pos="74000">
                  <a:srgbClr val="153F98"/>
                </a:gs>
                <a:gs pos="49000">
                  <a:srgbClr val="113684"/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15F98928-D391-4942-BF3C-F3CBCF15B212}"/>
                </a:ext>
              </a:extLst>
            </p:cNvPr>
            <p:cNvGrpSpPr/>
            <p:nvPr/>
          </p:nvGrpSpPr>
          <p:grpSpPr>
            <a:xfrm>
              <a:off x="-7429" y="0"/>
              <a:ext cx="12199429" cy="6879029"/>
              <a:chOff x="-7429" y="0"/>
              <a:chExt cx="12199429" cy="6879029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62984152-0FB6-3C49-8941-06D16B3CE5D1}"/>
                  </a:ext>
                </a:extLst>
              </p:cNvPr>
              <p:cNvGrpSpPr/>
              <p:nvPr/>
            </p:nvGrpSpPr>
            <p:grpSpPr>
              <a:xfrm>
                <a:off x="0" y="0"/>
                <a:ext cx="12192000" cy="6858000"/>
                <a:chOff x="0" y="0"/>
                <a:chExt cx="12192000" cy="6858000"/>
              </a:xfrm>
            </p:grpSpPr>
            <p:grpSp>
              <p:nvGrpSpPr>
                <p:cNvPr id="11" name="Group 10" hidden="1">
                  <a:extLst>
                    <a:ext uri="{FF2B5EF4-FFF2-40B4-BE49-F238E27FC236}">
                      <a16:creationId xmlns:a16="http://schemas.microsoft.com/office/drawing/2014/main" id="{ADBC9F4D-40D4-F14A-9678-EC756252DA9A}"/>
                    </a:ext>
                  </a:extLst>
                </p:cNvPr>
                <p:cNvGrpSpPr/>
                <p:nvPr/>
              </p:nvGrpSpPr>
              <p:grpSpPr>
                <a:xfrm>
                  <a:off x="0" y="0"/>
                  <a:ext cx="12192000" cy="6858000"/>
                  <a:chOff x="0" y="0"/>
                  <a:chExt cx="12192000" cy="6858000"/>
                </a:xfrm>
              </p:grpSpPr>
              <p:sp>
                <p:nvSpPr>
                  <p:cNvPr id="29" name="Rectangle 28">
                    <a:extLst>
                      <a:ext uri="{FF2B5EF4-FFF2-40B4-BE49-F238E27FC236}">
                        <a16:creationId xmlns:a16="http://schemas.microsoft.com/office/drawing/2014/main" id="{600B340C-2ABF-274E-9E7B-868106BD0D4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0" y="0"/>
                    <a:ext cx="12192000" cy="6858000"/>
                  </a:xfrm>
                  <a:prstGeom prst="rect">
                    <a:avLst/>
                  </a:prstGeom>
                  <a:gradFill>
                    <a:gsLst>
                      <a:gs pos="35000">
                        <a:srgbClr val="143F95"/>
                      </a:gs>
                      <a:gs pos="82000">
                        <a:srgbClr val="0E53C1"/>
                      </a:gs>
                      <a:gs pos="7000">
                        <a:srgbClr val="1E3073"/>
                      </a:gs>
                    </a:gsLst>
                    <a:path path="circle">
                      <a:fillToRect t="100000" r="100000"/>
                    </a:path>
                  </a:gra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400" b="1" dirty="0">
                      <a:solidFill>
                        <a:srgbClr val="000000"/>
                      </a:solidFill>
                      <a:latin typeface="Arial" charset="0"/>
                      <a:ea typeface="ＭＳ Ｐゴシック" pitchFamily="16" charset="-128"/>
                      <a:cs typeface="ＭＳ Ｐゴシック" pitchFamily="-97" charset="-128"/>
                    </a:endParaRPr>
                  </a:p>
                </p:txBody>
              </p:sp>
              <p:pic>
                <p:nvPicPr>
                  <p:cNvPr id="30" name="Picture 29">
                    <a:extLst>
                      <a:ext uri="{FF2B5EF4-FFF2-40B4-BE49-F238E27FC236}">
                        <a16:creationId xmlns:a16="http://schemas.microsoft.com/office/drawing/2014/main" id="{5699A2BB-6B7B-594E-8444-971951473F8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 cstate="screen">
                    <a:duotone>
                      <a:prstClr val="black"/>
                      <a:schemeClr val="accent4">
                        <a:tint val="45000"/>
                        <a:satMod val="400000"/>
                      </a:schemeClr>
                    </a:duotone>
                    <a:alphaModFix amt="41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>
                  <a:xfrm>
                    <a:off x="9021" y="4810991"/>
                    <a:ext cx="2930236" cy="2047009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2" name="Group 11">
                  <a:extLst>
                    <a:ext uri="{FF2B5EF4-FFF2-40B4-BE49-F238E27FC236}">
                      <a16:creationId xmlns:a16="http://schemas.microsoft.com/office/drawing/2014/main" id="{2F4DEF3B-6458-424D-B265-CE553CF3231D}"/>
                    </a:ext>
                  </a:extLst>
                </p:cNvPr>
                <p:cNvGrpSpPr/>
                <p:nvPr/>
              </p:nvGrpSpPr>
              <p:grpSpPr>
                <a:xfrm>
                  <a:off x="208303" y="146055"/>
                  <a:ext cx="11731071" cy="6595922"/>
                  <a:chOff x="208303" y="146055"/>
                  <a:chExt cx="11731071" cy="6595922"/>
                </a:xfrm>
              </p:grpSpPr>
              <p:grpSp>
                <p:nvGrpSpPr>
                  <p:cNvPr id="13" name="Group 12">
                    <a:extLst>
                      <a:ext uri="{FF2B5EF4-FFF2-40B4-BE49-F238E27FC236}">
                        <a16:creationId xmlns:a16="http://schemas.microsoft.com/office/drawing/2014/main" id="{B701C65E-7881-DB47-98C5-7F31D81D91BF}"/>
                      </a:ext>
                    </a:extLst>
                  </p:cNvPr>
                  <p:cNvGrpSpPr/>
                  <p:nvPr/>
                </p:nvGrpSpPr>
                <p:grpSpPr>
                  <a:xfrm>
                    <a:off x="11604987" y="146055"/>
                    <a:ext cx="334387" cy="435843"/>
                    <a:chOff x="11604987" y="146055"/>
                    <a:chExt cx="334387" cy="435843"/>
                  </a:xfrm>
                </p:grpSpPr>
                <p:grpSp>
                  <p:nvGrpSpPr>
                    <p:cNvPr id="21" name="Group 20">
                      <a:extLst>
                        <a:ext uri="{FF2B5EF4-FFF2-40B4-BE49-F238E27FC236}">
                          <a16:creationId xmlns:a16="http://schemas.microsoft.com/office/drawing/2014/main" id="{F51503CB-C842-0D4A-8F59-0D6436CB4A81}"/>
                        </a:ext>
                      </a:extLst>
                    </p:cNvPr>
                    <p:cNvGrpSpPr>
                      <a:grpSpLocks noChangeAspect="1"/>
                    </p:cNvGrpSpPr>
                    <p:nvPr/>
                  </p:nvGrpSpPr>
                  <p:grpSpPr>
                    <a:xfrm>
                      <a:off x="11770125" y="399018"/>
                      <a:ext cx="169249" cy="182880"/>
                      <a:chOff x="7310041" y="760941"/>
                      <a:chExt cx="1043386" cy="1127422"/>
                    </a:xfrm>
                  </p:grpSpPr>
                  <p:sp>
                    <p:nvSpPr>
                      <p:cNvPr id="26" name="Freeform 25">
                        <a:extLst>
                          <a:ext uri="{FF2B5EF4-FFF2-40B4-BE49-F238E27FC236}">
                            <a16:creationId xmlns:a16="http://schemas.microsoft.com/office/drawing/2014/main" id="{385219A7-42AE-BE40-A293-57FFDE2C5AD4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7735358" y="760941"/>
                        <a:ext cx="618069" cy="704087"/>
                      </a:xfrm>
                      <a:custGeom>
                        <a:avLst/>
                        <a:gdLst>
                          <a:gd name="connsiteX0" fmla="*/ 2 w 618069"/>
                          <a:gd name="connsiteY0" fmla="*/ 0 h 704087"/>
                          <a:gd name="connsiteX1" fmla="*/ 278345 w 618069"/>
                          <a:gd name="connsiteY1" fmla="*/ 0 h 704087"/>
                          <a:gd name="connsiteX2" fmla="*/ 278345 w 618069"/>
                          <a:gd name="connsiteY2" fmla="*/ 423334 h 704087"/>
                          <a:gd name="connsiteX3" fmla="*/ 618069 w 618069"/>
                          <a:gd name="connsiteY3" fmla="*/ 423334 h 704087"/>
                          <a:gd name="connsiteX4" fmla="*/ 618069 w 618069"/>
                          <a:gd name="connsiteY4" fmla="*/ 704087 h 704087"/>
                          <a:gd name="connsiteX5" fmla="*/ 278345 w 618069"/>
                          <a:gd name="connsiteY5" fmla="*/ 704087 h 704087"/>
                          <a:gd name="connsiteX6" fmla="*/ 2 w 618069"/>
                          <a:gd name="connsiteY6" fmla="*/ 704087 h 704087"/>
                          <a:gd name="connsiteX7" fmla="*/ 0 w 618069"/>
                          <a:gd name="connsiteY7" fmla="*/ 704087 h 704087"/>
                          <a:gd name="connsiteX8" fmla="*/ 0 w 618069"/>
                          <a:gd name="connsiteY8" fmla="*/ 423334 h 704087"/>
                          <a:gd name="connsiteX9" fmla="*/ 2 w 618069"/>
                          <a:gd name="connsiteY9" fmla="*/ 423334 h 70408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</a:cxnLst>
                        <a:rect l="l" t="t" r="r" b="b"/>
                        <a:pathLst>
                          <a:path w="618069" h="704087">
                            <a:moveTo>
                              <a:pt x="2" y="0"/>
                            </a:moveTo>
                            <a:lnTo>
                              <a:pt x="278345" y="0"/>
                            </a:lnTo>
                            <a:lnTo>
                              <a:pt x="278345" y="423334"/>
                            </a:lnTo>
                            <a:lnTo>
                              <a:pt x="618069" y="423334"/>
                            </a:lnTo>
                            <a:lnTo>
                              <a:pt x="618069" y="704087"/>
                            </a:lnTo>
                            <a:lnTo>
                              <a:pt x="278345" y="704087"/>
                            </a:lnTo>
                            <a:lnTo>
                              <a:pt x="2" y="704087"/>
                            </a:lnTo>
                            <a:lnTo>
                              <a:pt x="0" y="704087"/>
                            </a:lnTo>
                            <a:lnTo>
                              <a:pt x="0" y="423334"/>
                            </a:lnTo>
                            <a:lnTo>
                              <a:pt x="2" y="423334"/>
                            </a:lnTo>
                            <a:close/>
                          </a:path>
                        </a:pathLst>
                      </a:custGeom>
                      <a:solidFill>
                        <a:schemeClr val="tx1">
                          <a:alpha val="48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  <p:sp>
                    <p:nvSpPr>
                      <p:cNvPr id="27" name="Rectangle 26">
                        <a:extLst>
                          <a:ext uri="{FF2B5EF4-FFF2-40B4-BE49-F238E27FC236}">
                            <a16:creationId xmlns:a16="http://schemas.microsoft.com/office/drawing/2014/main" id="{824D24C3-8C18-E844-8C95-023776378C54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7735360" y="1483281"/>
                        <a:ext cx="278343" cy="405082"/>
                      </a:xfrm>
                      <a:prstGeom prst="rect">
                        <a:avLst/>
                      </a:prstGeom>
                      <a:solidFill>
                        <a:schemeClr val="tx1">
                          <a:alpha val="19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vert="horz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  <p:sp>
                    <p:nvSpPr>
                      <p:cNvPr id="28" name="Rectangle 27">
                        <a:extLst>
                          <a:ext uri="{FF2B5EF4-FFF2-40B4-BE49-F238E27FC236}">
                            <a16:creationId xmlns:a16="http://schemas.microsoft.com/office/drawing/2014/main" id="{96A0028E-0B30-F54A-8877-A511B2C7E977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 rot="5400000">
                        <a:off x="7373410" y="1120906"/>
                        <a:ext cx="278343" cy="405082"/>
                      </a:xfrm>
                      <a:prstGeom prst="rect">
                        <a:avLst/>
                      </a:prstGeom>
                      <a:solidFill>
                        <a:schemeClr val="tx1">
                          <a:alpha val="19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vert="horz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</p:grpSp>
                <p:grpSp>
                  <p:nvGrpSpPr>
                    <p:cNvPr id="22" name="Group 21">
                      <a:extLst>
                        <a:ext uri="{FF2B5EF4-FFF2-40B4-BE49-F238E27FC236}">
                          <a16:creationId xmlns:a16="http://schemas.microsoft.com/office/drawing/2014/main" id="{FF33FAE0-B36A-2B41-B977-8DC18533F644}"/>
                        </a:ext>
                      </a:extLst>
                    </p:cNvPr>
                    <p:cNvGrpSpPr>
                      <a:grpSpLocks noChangeAspect="1"/>
                    </p:cNvGrpSpPr>
                    <p:nvPr/>
                  </p:nvGrpSpPr>
                  <p:grpSpPr>
                    <a:xfrm>
                      <a:off x="11604987" y="146055"/>
                      <a:ext cx="73152" cy="73152"/>
                      <a:chOff x="7310041" y="760941"/>
                      <a:chExt cx="1043386" cy="1127422"/>
                    </a:xfrm>
                  </p:grpSpPr>
                  <p:sp>
                    <p:nvSpPr>
                      <p:cNvPr id="23" name="Freeform 22">
                        <a:extLst>
                          <a:ext uri="{FF2B5EF4-FFF2-40B4-BE49-F238E27FC236}">
                            <a16:creationId xmlns:a16="http://schemas.microsoft.com/office/drawing/2014/main" id="{3F1A461B-5699-3D4F-A7E6-AB8E0A4485FF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7735358" y="760941"/>
                        <a:ext cx="618069" cy="704087"/>
                      </a:xfrm>
                      <a:custGeom>
                        <a:avLst/>
                        <a:gdLst>
                          <a:gd name="connsiteX0" fmla="*/ 2 w 618069"/>
                          <a:gd name="connsiteY0" fmla="*/ 0 h 704087"/>
                          <a:gd name="connsiteX1" fmla="*/ 278345 w 618069"/>
                          <a:gd name="connsiteY1" fmla="*/ 0 h 704087"/>
                          <a:gd name="connsiteX2" fmla="*/ 278345 w 618069"/>
                          <a:gd name="connsiteY2" fmla="*/ 423334 h 704087"/>
                          <a:gd name="connsiteX3" fmla="*/ 618069 w 618069"/>
                          <a:gd name="connsiteY3" fmla="*/ 423334 h 704087"/>
                          <a:gd name="connsiteX4" fmla="*/ 618069 w 618069"/>
                          <a:gd name="connsiteY4" fmla="*/ 704087 h 704087"/>
                          <a:gd name="connsiteX5" fmla="*/ 278345 w 618069"/>
                          <a:gd name="connsiteY5" fmla="*/ 704087 h 704087"/>
                          <a:gd name="connsiteX6" fmla="*/ 2 w 618069"/>
                          <a:gd name="connsiteY6" fmla="*/ 704087 h 704087"/>
                          <a:gd name="connsiteX7" fmla="*/ 0 w 618069"/>
                          <a:gd name="connsiteY7" fmla="*/ 704087 h 704087"/>
                          <a:gd name="connsiteX8" fmla="*/ 0 w 618069"/>
                          <a:gd name="connsiteY8" fmla="*/ 423334 h 704087"/>
                          <a:gd name="connsiteX9" fmla="*/ 2 w 618069"/>
                          <a:gd name="connsiteY9" fmla="*/ 423334 h 70408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</a:cxnLst>
                        <a:rect l="l" t="t" r="r" b="b"/>
                        <a:pathLst>
                          <a:path w="618069" h="704087">
                            <a:moveTo>
                              <a:pt x="2" y="0"/>
                            </a:moveTo>
                            <a:lnTo>
                              <a:pt x="278345" y="0"/>
                            </a:lnTo>
                            <a:lnTo>
                              <a:pt x="278345" y="423334"/>
                            </a:lnTo>
                            <a:lnTo>
                              <a:pt x="618069" y="423334"/>
                            </a:lnTo>
                            <a:lnTo>
                              <a:pt x="618069" y="704087"/>
                            </a:lnTo>
                            <a:lnTo>
                              <a:pt x="278345" y="704087"/>
                            </a:lnTo>
                            <a:lnTo>
                              <a:pt x="2" y="704087"/>
                            </a:lnTo>
                            <a:lnTo>
                              <a:pt x="0" y="704087"/>
                            </a:lnTo>
                            <a:lnTo>
                              <a:pt x="0" y="423334"/>
                            </a:lnTo>
                            <a:lnTo>
                              <a:pt x="2" y="423334"/>
                            </a:lnTo>
                            <a:close/>
                          </a:path>
                        </a:pathLst>
                      </a:custGeom>
                      <a:solidFill>
                        <a:schemeClr val="tx1">
                          <a:alpha val="48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  <p:sp>
                    <p:nvSpPr>
                      <p:cNvPr id="24" name="Rectangle 23">
                        <a:extLst>
                          <a:ext uri="{FF2B5EF4-FFF2-40B4-BE49-F238E27FC236}">
                            <a16:creationId xmlns:a16="http://schemas.microsoft.com/office/drawing/2014/main" id="{CD9BD337-D5F8-6049-8EF8-0AB52283B27A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7735360" y="1483281"/>
                        <a:ext cx="278343" cy="405082"/>
                      </a:xfrm>
                      <a:prstGeom prst="rect">
                        <a:avLst/>
                      </a:prstGeom>
                      <a:solidFill>
                        <a:schemeClr val="tx1">
                          <a:alpha val="19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vert="horz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  <p:sp>
                    <p:nvSpPr>
                      <p:cNvPr id="25" name="Rectangle 24">
                        <a:extLst>
                          <a:ext uri="{FF2B5EF4-FFF2-40B4-BE49-F238E27FC236}">
                            <a16:creationId xmlns:a16="http://schemas.microsoft.com/office/drawing/2014/main" id="{E3CAD029-69D5-DD44-8ECF-CCAAA8DEBE0F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 rot="5400000">
                        <a:off x="7373410" y="1120906"/>
                        <a:ext cx="278343" cy="405082"/>
                      </a:xfrm>
                      <a:prstGeom prst="rect">
                        <a:avLst/>
                      </a:prstGeom>
                      <a:solidFill>
                        <a:schemeClr val="tx1">
                          <a:alpha val="19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vert="horz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</p:grpSp>
              </p:grpSp>
              <p:grpSp>
                <p:nvGrpSpPr>
                  <p:cNvPr id="14" name="Group 13">
                    <a:extLst>
                      <a:ext uri="{FF2B5EF4-FFF2-40B4-BE49-F238E27FC236}">
                        <a16:creationId xmlns:a16="http://schemas.microsoft.com/office/drawing/2014/main" id="{ABF8898E-896D-8744-9E08-2E8E727A4DE9}"/>
                      </a:ext>
                    </a:extLst>
                  </p:cNvPr>
                  <p:cNvGrpSpPr/>
                  <p:nvPr/>
                </p:nvGrpSpPr>
                <p:grpSpPr>
                  <a:xfrm>
                    <a:off x="208303" y="5787704"/>
                    <a:ext cx="437544" cy="389381"/>
                    <a:chOff x="9178262" y="1315181"/>
                    <a:chExt cx="437544" cy="389381"/>
                  </a:xfrm>
                </p:grpSpPr>
                <p:pic>
                  <p:nvPicPr>
                    <p:cNvPr id="19" name="Picture 18">
                      <a:extLst>
                        <a:ext uri="{FF2B5EF4-FFF2-40B4-BE49-F238E27FC236}">
                          <a16:creationId xmlns:a16="http://schemas.microsoft.com/office/drawing/2014/main" id="{4DE8DA7D-7F11-C844-A12D-E8BFAF9087B6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445759" y="1521682"/>
                      <a:ext cx="170047" cy="18288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20" name="Picture 19">
                      <a:extLst>
                        <a:ext uri="{FF2B5EF4-FFF2-40B4-BE49-F238E27FC236}">
                          <a16:creationId xmlns:a16="http://schemas.microsoft.com/office/drawing/2014/main" id="{E029D28A-055A-1F4D-8191-CA242F977F14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178262" y="1315181"/>
                      <a:ext cx="85024" cy="91440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15" name="Group 14">
                    <a:extLst>
                      <a:ext uri="{FF2B5EF4-FFF2-40B4-BE49-F238E27FC236}">
                        <a16:creationId xmlns:a16="http://schemas.microsoft.com/office/drawing/2014/main" id="{F03A7651-380B-FD43-8020-4747B065CBB1}"/>
                      </a:ext>
                    </a:extLst>
                  </p:cNvPr>
                  <p:cNvGrpSpPr/>
                  <p:nvPr/>
                </p:nvGrpSpPr>
                <p:grpSpPr>
                  <a:xfrm>
                    <a:off x="250899" y="6421937"/>
                    <a:ext cx="669934" cy="274320"/>
                    <a:chOff x="9445759" y="1430242"/>
                    <a:chExt cx="669934" cy="274320"/>
                  </a:xfrm>
                </p:grpSpPr>
                <p:pic>
                  <p:nvPicPr>
                    <p:cNvPr id="17" name="Picture 16">
                      <a:extLst>
                        <a:ext uri="{FF2B5EF4-FFF2-40B4-BE49-F238E27FC236}">
                          <a16:creationId xmlns:a16="http://schemas.microsoft.com/office/drawing/2014/main" id="{4CCFDB7F-BE8E-184E-9F71-AE69DA2C3164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445759" y="1521682"/>
                      <a:ext cx="170047" cy="18288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8" name="Picture 17">
                      <a:extLst>
                        <a:ext uri="{FF2B5EF4-FFF2-40B4-BE49-F238E27FC236}">
                          <a16:creationId xmlns:a16="http://schemas.microsoft.com/office/drawing/2014/main" id="{96A12919-72CD-DF4C-AB6B-D8E58481DAF4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0030669" y="1430242"/>
                      <a:ext cx="85024" cy="91440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16" name="Picture 15">
                    <a:extLst>
                      <a:ext uri="{FF2B5EF4-FFF2-40B4-BE49-F238E27FC236}">
                        <a16:creationId xmlns:a16="http://schemas.microsoft.com/office/drawing/2014/main" id="{A41F3C7E-CCD0-A447-981F-BA5F81BC439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18384" y="6650537"/>
                    <a:ext cx="85024" cy="91440"/>
                  </a:xfrm>
                  <a:prstGeom prst="rect">
                    <a:avLst/>
                  </a:prstGeom>
                </p:spPr>
              </p:pic>
            </p:grpSp>
          </p:grpSp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4393EB55-B919-ED46-A826-623D0D3C5B2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screen">
                <a:alphaModFix amt="67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t="-58345"/>
              <a:stretch/>
            </p:blipFill>
            <p:spPr>
              <a:xfrm>
                <a:off x="-7429" y="5029200"/>
                <a:ext cx="3162521" cy="1849829"/>
              </a:xfrm>
              <a:prstGeom prst="rect">
                <a:avLst/>
              </a:prstGeom>
            </p:spPr>
          </p:pic>
        </p:grpSp>
      </p:grp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685800" y="682625"/>
            <a:ext cx="10826496" cy="615553"/>
          </a:xfrm>
        </p:spPr>
        <p:txBody>
          <a:bodyPr/>
          <a:lstStyle/>
          <a:p>
            <a:r>
              <a:rPr lang="en-US" sz="4000" dirty="0"/>
              <a:t>Loadable pattern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91200" y="1094601"/>
            <a:ext cx="5791201" cy="5779801"/>
          </a:xfrm>
          <a:prstGeom prst="rect">
            <a:avLst/>
          </a:prstGeom>
        </p:spPr>
      </p:pic>
      <p:sp>
        <p:nvSpPr>
          <p:cNvPr id="4" name="Text Placeholder 5"/>
          <p:cNvSpPr>
            <a:spLocks noGrp="1"/>
          </p:cNvSpPr>
          <p:nvPr>
            <p:ph type="body" sz="quarter" idx="4294967295"/>
          </p:nvPr>
        </p:nvSpPr>
        <p:spPr>
          <a:xfrm>
            <a:off x="685800" y="1532619"/>
            <a:ext cx="5080000" cy="4851400"/>
          </a:xfrm>
          <a:prstGeom prst="rect">
            <a:avLst/>
          </a:prstGeom>
        </p:spPr>
        <p:txBody>
          <a:bodyPr lIns="121917" tIns="60958" rIns="121917" bIns="60958"/>
          <a:lstStyle/>
          <a:p>
            <a:r>
              <a:rPr lang="en-US" sz="2800" b="0" dirty="0"/>
              <a:t>Loaded means that the resources are available and ready for drawing</a:t>
            </a:r>
          </a:p>
          <a:p>
            <a:r>
              <a:rPr lang="en-US" sz="2800" b="0" dirty="0"/>
              <a:t>Does not mean features have completely drawn in the view</a:t>
            </a:r>
          </a:p>
        </p:txBody>
      </p:sp>
    </p:spTree>
    <p:extLst>
      <p:ext uri="{BB962C8B-B14F-4D97-AF65-F5344CB8AC3E}">
        <p14:creationId xmlns:p14="http://schemas.microsoft.com/office/powerpoint/2010/main" val="1652393031"/>
      </p:ext>
    </p:extLst>
  </p:cSld>
  <p:clrMapOvr>
    <a:masterClrMapping/>
  </p:clrMapOvr>
  <p:transition spd="med"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8903D719-9C6C-584E-A234-2766F3B9128C}"/>
              </a:ext>
            </a:extLst>
          </p:cNvPr>
          <p:cNvGrpSpPr/>
          <p:nvPr/>
        </p:nvGrpSpPr>
        <p:grpSpPr>
          <a:xfrm>
            <a:off x="-7429" y="-15486"/>
            <a:ext cx="12206856" cy="6894515"/>
            <a:chOff x="-7429" y="-15486"/>
            <a:chExt cx="12206856" cy="6894515"/>
          </a:xfrm>
        </p:grpSpPr>
        <p:sp>
          <p:nvSpPr>
            <p:cNvPr id="7" name="shading (lower right)">
              <a:extLst>
                <a:ext uri="{FF2B5EF4-FFF2-40B4-BE49-F238E27FC236}">
                  <a16:creationId xmlns:a16="http://schemas.microsoft.com/office/drawing/2014/main" id="{F86EFC76-FE85-1545-B2D7-51B9AD283F7A}"/>
                </a:ext>
              </a:extLst>
            </p:cNvPr>
            <p:cNvSpPr/>
            <p:nvPr/>
          </p:nvSpPr>
          <p:spPr bwMode="auto">
            <a:xfrm>
              <a:off x="0" y="-15486"/>
              <a:ext cx="12199427" cy="6888971"/>
            </a:xfrm>
            <a:prstGeom prst="rect">
              <a:avLst/>
            </a:prstGeom>
            <a:gradFill flip="none" rotWithShape="1">
              <a:gsLst>
                <a:gs pos="91000">
                  <a:srgbClr val="095FB4"/>
                </a:gs>
                <a:gs pos="74000">
                  <a:srgbClr val="153F98"/>
                </a:gs>
                <a:gs pos="49000">
                  <a:srgbClr val="113684"/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DC2CF49B-6A8A-3241-8747-620B408E8E83}"/>
                </a:ext>
              </a:extLst>
            </p:cNvPr>
            <p:cNvGrpSpPr/>
            <p:nvPr/>
          </p:nvGrpSpPr>
          <p:grpSpPr>
            <a:xfrm>
              <a:off x="-7429" y="0"/>
              <a:ext cx="12199429" cy="6879029"/>
              <a:chOff x="-7429" y="0"/>
              <a:chExt cx="12199429" cy="6879029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5D11C927-304B-CD4D-B44B-E529F51BBA73}"/>
                  </a:ext>
                </a:extLst>
              </p:cNvPr>
              <p:cNvGrpSpPr/>
              <p:nvPr/>
            </p:nvGrpSpPr>
            <p:grpSpPr>
              <a:xfrm>
                <a:off x="0" y="0"/>
                <a:ext cx="12192000" cy="6858000"/>
                <a:chOff x="0" y="0"/>
                <a:chExt cx="12192000" cy="6858000"/>
              </a:xfrm>
            </p:grpSpPr>
            <p:grpSp>
              <p:nvGrpSpPr>
                <p:cNvPr id="12" name="Group 11" hidden="1">
                  <a:extLst>
                    <a:ext uri="{FF2B5EF4-FFF2-40B4-BE49-F238E27FC236}">
                      <a16:creationId xmlns:a16="http://schemas.microsoft.com/office/drawing/2014/main" id="{D4D86461-F243-A44C-9D5F-2D59A582B12D}"/>
                    </a:ext>
                  </a:extLst>
                </p:cNvPr>
                <p:cNvGrpSpPr/>
                <p:nvPr/>
              </p:nvGrpSpPr>
              <p:grpSpPr>
                <a:xfrm>
                  <a:off x="0" y="0"/>
                  <a:ext cx="12192000" cy="6858000"/>
                  <a:chOff x="0" y="0"/>
                  <a:chExt cx="12192000" cy="6858000"/>
                </a:xfrm>
              </p:grpSpPr>
              <p:sp>
                <p:nvSpPr>
                  <p:cNvPr id="30" name="Rectangle 29">
                    <a:extLst>
                      <a:ext uri="{FF2B5EF4-FFF2-40B4-BE49-F238E27FC236}">
                        <a16:creationId xmlns:a16="http://schemas.microsoft.com/office/drawing/2014/main" id="{2487C390-9884-D340-8D9D-A9EB3B71F93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0" y="0"/>
                    <a:ext cx="12192000" cy="6858000"/>
                  </a:xfrm>
                  <a:prstGeom prst="rect">
                    <a:avLst/>
                  </a:prstGeom>
                  <a:gradFill>
                    <a:gsLst>
                      <a:gs pos="35000">
                        <a:srgbClr val="143F95"/>
                      </a:gs>
                      <a:gs pos="82000">
                        <a:srgbClr val="0E53C1"/>
                      </a:gs>
                      <a:gs pos="7000">
                        <a:srgbClr val="1E3073"/>
                      </a:gs>
                    </a:gsLst>
                    <a:path path="circle">
                      <a:fillToRect t="100000" r="100000"/>
                    </a:path>
                  </a:gra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400" b="1" dirty="0">
                      <a:solidFill>
                        <a:srgbClr val="000000"/>
                      </a:solidFill>
                      <a:latin typeface="Arial" charset="0"/>
                      <a:ea typeface="ＭＳ Ｐゴシック" pitchFamily="16" charset="-128"/>
                      <a:cs typeface="ＭＳ Ｐゴシック" pitchFamily="-97" charset="-128"/>
                    </a:endParaRPr>
                  </a:p>
                </p:txBody>
              </p:sp>
              <p:pic>
                <p:nvPicPr>
                  <p:cNvPr id="31" name="Picture 30">
                    <a:extLst>
                      <a:ext uri="{FF2B5EF4-FFF2-40B4-BE49-F238E27FC236}">
                        <a16:creationId xmlns:a16="http://schemas.microsoft.com/office/drawing/2014/main" id="{4E10AA9A-5D67-7042-B0F7-01E07312625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 cstate="screen">
                    <a:duotone>
                      <a:prstClr val="black"/>
                      <a:schemeClr val="accent4">
                        <a:tint val="45000"/>
                        <a:satMod val="400000"/>
                      </a:schemeClr>
                    </a:duotone>
                    <a:alphaModFix amt="41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>
                  <a:xfrm>
                    <a:off x="9021" y="4810991"/>
                    <a:ext cx="2930236" cy="2047009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E5B3AF54-C90C-8848-83C4-B62314513D38}"/>
                    </a:ext>
                  </a:extLst>
                </p:cNvPr>
                <p:cNvGrpSpPr/>
                <p:nvPr/>
              </p:nvGrpSpPr>
              <p:grpSpPr>
                <a:xfrm>
                  <a:off x="208303" y="146055"/>
                  <a:ext cx="11731071" cy="6595922"/>
                  <a:chOff x="208303" y="146055"/>
                  <a:chExt cx="11731071" cy="6595922"/>
                </a:xfrm>
              </p:grpSpPr>
              <p:grpSp>
                <p:nvGrpSpPr>
                  <p:cNvPr id="14" name="Group 13">
                    <a:extLst>
                      <a:ext uri="{FF2B5EF4-FFF2-40B4-BE49-F238E27FC236}">
                        <a16:creationId xmlns:a16="http://schemas.microsoft.com/office/drawing/2014/main" id="{22024D25-3895-C64B-BDC0-A977A84F2664}"/>
                      </a:ext>
                    </a:extLst>
                  </p:cNvPr>
                  <p:cNvGrpSpPr/>
                  <p:nvPr/>
                </p:nvGrpSpPr>
                <p:grpSpPr>
                  <a:xfrm>
                    <a:off x="11604987" y="146055"/>
                    <a:ext cx="334387" cy="435843"/>
                    <a:chOff x="11604987" y="146055"/>
                    <a:chExt cx="334387" cy="435843"/>
                  </a:xfrm>
                </p:grpSpPr>
                <p:grpSp>
                  <p:nvGrpSpPr>
                    <p:cNvPr id="22" name="Group 21">
                      <a:extLst>
                        <a:ext uri="{FF2B5EF4-FFF2-40B4-BE49-F238E27FC236}">
                          <a16:creationId xmlns:a16="http://schemas.microsoft.com/office/drawing/2014/main" id="{7F65455F-08F8-2349-937C-FC8AB53D171D}"/>
                        </a:ext>
                      </a:extLst>
                    </p:cNvPr>
                    <p:cNvGrpSpPr>
                      <a:grpSpLocks noChangeAspect="1"/>
                    </p:cNvGrpSpPr>
                    <p:nvPr/>
                  </p:nvGrpSpPr>
                  <p:grpSpPr>
                    <a:xfrm>
                      <a:off x="11770125" y="399018"/>
                      <a:ext cx="169249" cy="182880"/>
                      <a:chOff x="7310041" y="760941"/>
                      <a:chExt cx="1043386" cy="1127422"/>
                    </a:xfrm>
                  </p:grpSpPr>
                  <p:sp>
                    <p:nvSpPr>
                      <p:cNvPr id="27" name="Freeform 26">
                        <a:extLst>
                          <a:ext uri="{FF2B5EF4-FFF2-40B4-BE49-F238E27FC236}">
                            <a16:creationId xmlns:a16="http://schemas.microsoft.com/office/drawing/2014/main" id="{59158E80-4E6F-5444-B043-143600AC97C1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7735358" y="760941"/>
                        <a:ext cx="618069" cy="704087"/>
                      </a:xfrm>
                      <a:custGeom>
                        <a:avLst/>
                        <a:gdLst>
                          <a:gd name="connsiteX0" fmla="*/ 2 w 618069"/>
                          <a:gd name="connsiteY0" fmla="*/ 0 h 704087"/>
                          <a:gd name="connsiteX1" fmla="*/ 278345 w 618069"/>
                          <a:gd name="connsiteY1" fmla="*/ 0 h 704087"/>
                          <a:gd name="connsiteX2" fmla="*/ 278345 w 618069"/>
                          <a:gd name="connsiteY2" fmla="*/ 423334 h 704087"/>
                          <a:gd name="connsiteX3" fmla="*/ 618069 w 618069"/>
                          <a:gd name="connsiteY3" fmla="*/ 423334 h 704087"/>
                          <a:gd name="connsiteX4" fmla="*/ 618069 w 618069"/>
                          <a:gd name="connsiteY4" fmla="*/ 704087 h 704087"/>
                          <a:gd name="connsiteX5" fmla="*/ 278345 w 618069"/>
                          <a:gd name="connsiteY5" fmla="*/ 704087 h 704087"/>
                          <a:gd name="connsiteX6" fmla="*/ 2 w 618069"/>
                          <a:gd name="connsiteY6" fmla="*/ 704087 h 704087"/>
                          <a:gd name="connsiteX7" fmla="*/ 0 w 618069"/>
                          <a:gd name="connsiteY7" fmla="*/ 704087 h 704087"/>
                          <a:gd name="connsiteX8" fmla="*/ 0 w 618069"/>
                          <a:gd name="connsiteY8" fmla="*/ 423334 h 704087"/>
                          <a:gd name="connsiteX9" fmla="*/ 2 w 618069"/>
                          <a:gd name="connsiteY9" fmla="*/ 423334 h 70408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</a:cxnLst>
                        <a:rect l="l" t="t" r="r" b="b"/>
                        <a:pathLst>
                          <a:path w="618069" h="704087">
                            <a:moveTo>
                              <a:pt x="2" y="0"/>
                            </a:moveTo>
                            <a:lnTo>
                              <a:pt x="278345" y="0"/>
                            </a:lnTo>
                            <a:lnTo>
                              <a:pt x="278345" y="423334"/>
                            </a:lnTo>
                            <a:lnTo>
                              <a:pt x="618069" y="423334"/>
                            </a:lnTo>
                            <a:lnTo>
                              <a:pt x="618069" y="704087"/>
                            </a:lnTo>
                            <a:lnTo>
                              <a:pt x="278345" y="704087"/>
                            </a:lnTo>
                            <a:lnTo>
                              <a:pt x="2" y="704087"/>
                            </a:lnTo>
                            <a:lnTo>
                              <a:pt x="0" y="704087"/>
                            </a:lnTo>
                            <a:lnTo>
                              <a:pt x="0" y="423334"/>
                            </a:lnTo>
                            <a:lnTo>
                              <a:pt x="2" y="423334"/>
                            </a:lnTo>
                            <a:close/>
                          </a:path>
                        </a:pathLst>
                      </a:custGeom>
                      <a:solidFill>
                        <a:schemeClr val="tx1">
                          <a:alpha val="48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  <p:sp>
                    <p:nvSpPr>
                      <p:cNvPr id="28" name="Rectangle 27">
                        <a:extLst>
                          <a:ext uri="{FF2B5EF4-FFF2-40B4-BE49-F238E27FC236}">
                            <a16:creationId xmlns:a16="http://schemas.microsoft.com/office/drawing/2014/main" id="{ADDD6F7C-93C0-C346-9220-63416206EFCE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7735360" y="1483281"/>
                        <a:ext cx="278343" cy="405082"/>
                      </a:xfrm>
                      <a:prstGeom prst="rect">
                        <a:avLst/>
                      </a:prstGeom>
                      <a:solidFill>
                        <a:schemeClr val="tx1">
                          <a:alpha val="19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vert="horz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  <p:sp>
                    <p:nvSpPr>
                      <p:cNvPr id="29" name="Rectangle 28">
                        <a:extLst>
                          <a:ext uri="{FF2B5EF4-FFF2-40B4-BE49-F238E27FC236}">
                            <a16:creationId xmlns:a16="http://schemas.microsoft.com/office/drawing/2014/main" id="{D840DCEA-5179-8443-BC3B-6439FB3CC846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 rot="5400000">
                        <a:off x="7373410" y="1120906"/>
                        <a:ext cx="278343" cy="405082"/>
                      </a:xfrm>
                      <a:prstGeom prst="rect">
                        <a:avLst/>
                      </a:prstGeom>
                      <a:solidFill>
                        <a:schemeClr val="tx1">
                          <a:alpha val="19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vert="horz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</p:grpSp>
                <p:grpSp>
                  <p:nvGrpSpPr>
                    <p:cNvPr id="23" name="Group 22">
                      <a:extLst>
                        <a:ext uri="{FF2B5EF4-FFF2-40B4-BE49-F238E27FC236}">
                          <a16:creationId xmlns:a16="http://schemas.microsoft.com/office/drawing/2014/main" id="{7BD4F317-479E-1C4C-8B4A-EA4AD58C8CEF}"/>
                        </a:ext>
                      </a:extLst>
                    </p:cNvPr>
                    <p:cNvGrpSpPr>
                      <a:grpSpLocks noChangeAspect="1"/>
                    </p:cNvGrpSpPr>
                    <p:nvPr/>
                  </p:nvGrpSpPr>
                  <p:grpSpPr>
                    <a:xfrm>
                      <a:off x="11604987" y="146055"/>
                      <a:ext cx="73152" cy="73152"/>
                      <a:chOff x="7310041" y="760941"/>
                      <a:chExt cx="1043386" cy="1127422"/>
                    </a:xfrm>
                  </p:grpSpPr>
                  <p:sp>
                    <p:nvSpPr>
                      <p:cNvPr id="24" name="Freeform 23">
                        <a:extLst>
                          <a:ext uri="{FF2B5EF4-FFF2-40B4-BE49-F238E27FC236}">
                            <a16:creationId xmlns:a16="http://schemas.microsoft.com/office/drawing/2014/main" id="{13BBC546-93F2-C948-AC98-F7BA0BE6E67D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7735358" y="760941"/>
                        <a:ext cx="618069" cy="704087"/>
                      </a:xfrm>
                      <a:custGeom>
                        <a:avLst/>
                        <a:gdLst>
                          <a:gd name="connsiteX0" fmla="*/ 2 w 618069"/>
                          <a:gd name="connsiteY0" fmla="*/ 0 h 704087"/>
                          <a:gd name="connsiteX1" fmla="*/ 278345 w 618069"/>
                          <a:gd name="connsiteY1" fmla="*/ 0 h 704087"/>
                          <a:gd name="connsiteX2" fmla="*/ 278345 w 618069"/>
                          <a:gd name="connsiteY2" fmla="*/ 423334 h 704087"/>
                          <a:gd name="connsiteX3" fmla="*/ 618069 w 618069"/>
                          <a:gd name="connsiteY3" fmla="*/ 423334 h 704087"/>
                          <a:gd name="connsiteX4" fmla="*/ 618069 w 618069"/>
                          <a:gd name="connsiteY4" fmla="*/ 704087 h 704087"/>
                          <a:gd name="connsiteX5" fmla="*/ 278345 w 618069"/>
                          <a:gd name="connsiteY5" fmla="*/ 704087 h 704087"/>
                          <a:gd name="connsiteX6" fmla="*/ 2 w 618069"/>
                          <a:gd name="connsiteY6" fmla="*/ 704087 h 704087"/>
                          <a:gd name="connsiteX7" fmla="*/ 0 w 618069"/>
                          <a:gd name="connsiteY7" fmla="*/ 704087 h 704087"/>
                          <a:gd name="connsiteX8" fmla="*/ 0 w 618069"/>
                          <a:gd name="connsiteY8" fmla="*/ 423334 h 704087"/>
                          <a:gd name="connsiteX9" fmla="*/ 2 w 618069"/>
                          <a:gd name="connsiteY9" fmla="*/ 423334 h 70408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</a:cxnLst>
                        <a:rect l="l" t="t" r="r" b="b"/>
                        <a:pathLst>
                          <a:path w="618069" h="704087">
                            <a:moveTo>
                              <a:pt x="2" y="0"/>
                            </a:moveTo>
                            <a:lnTo>
                              <a:pt x="278345" y="0"/>
                            </a:lnTo>
                            <a:lnTo>
                              <a:pt x="278345" y="423334"/>
                            </a:lnTo>
                            <a:lnTo>
                              <a:pt x="618069" y="423334"/>
                            </a:lnTo>
                            <a:lnTo>
                              <a:pt x="618069" y="704087"/>
                            </a:lnTo>
                            <a:lnTo>
                              <a:pt x="278345" y="704087"/>
                            </a:lnTo>
                            <a:lnTo>
                              <a:pt x="2" y="704087"/>
                            </a:lnTo>
                            <a:lnTo>
                              <a:pt x="0" y="704087"/>
                            </a:lnTo>
                            <a:lnTo>
                              <a:pt x="0" y="423334"/>
                            </a:lnTo>
                            <a:lnTo>
                              <a:pt x="2" y="423334"/>
                            </a:lnTo>
                            <a:close/>
                          </a:path>
                        </a:pathLst>
                      </a:custGeom>
                      <a:solidFill>
                        <a:schemeClr val="tx1">
                          <a:alpha val="48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  <p:sp>
                    <p:nvSpPr>
                      <p:cNvPr id="25" name="Rectangle 24">
                        <a:extLst>
                          <a:ext uri="{FF2B5EF4-FFF2-40B4-BE49-F238E27FC236}">
                            <a16:creationId xmlns:a16="http://schemas.microsoft.com/office/drawing/2014/main" id="{B58C99AB-FEAE-3F4D-8719-897276380CB7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7735360" y="1483281"/>
                        <a:ext cx="278343" cy="405082"/>
                      </a:xfrm>
                      <a:prstGeom prst="rect">
                        <a:avLst/>
                      </a:prstGeom>
                      <a:solidFill>
                        <a:schemeClr val="tx1">
                          <a:alpha val="19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vert="horz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  <p:sp>
                    <p:nvSpPr>
                      <p:cNvPr id="26" name="Rectangle 25">
                        <a:extLst>
                          <a:ext uri="{FF2B5EF4-FFF2-40B4-BE49-F238E27FC236}">
                            <a16:creationId xmlns:a16="http://schemas.microsoft.com/office/drawing/2014/main" id="{3B810E03-ADC6-0744-AEF4-4EBF2E636818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 rot="5400000">
                        <a:off x="7373410" y="1120906"/>
                        <a:ext cx="278343" cy="405082"/>
                      </a:xfrm>
                      <a:prstGeom prst="rect">
                        <a:avLst/>
                      </a:prstGeom>
                      <a:solidFill>
                        <a:schemeClr val="tx1">
                          <a:alpha val="19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vert="horz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</p:grpSp>
              </p:grpSp>
              <p:grpSp>
                <p:nvGrpSpPr>
                  <p:cNvPr id="15" name="Group 14">
                    <a:extLst>
                      <a:ext uri="{FF2B5EF4-FFF2-40B4-BE49-F238E27FC236}">
                        <a16:creationId xmlns:a16="http://schemas.microsoft.com/office/drawing/2014/main" id="{A28992C1-6F7F-1549-8107-BBC5A15C9EB1}"/>
                      </a:ext>
                    </a:extLst>
                  </p:cNvPr>
                  <p:cNvGrpSpPr/>
                  <p:nvPr/>
                </p:nvGrpSpPr>
                <p:grpSpPr>
                  <a:xfrm>
                    <a:off x="208303" y="5787704"/>
                    <a:ext cx="437544" cy="389381"/>
                    <a:chOff x="9178262" y="1315181"/>
                    <a:chExt cx="437544" cy="389381"/>
                  </a:xfrm>
                </p:grpSpPr>
                <p:pic>
                  <p:nvPicPr>
                    <p:cNvPr id="20" name="Picture 19">
                      <a:extLst>
                        <a:ext uri="{FF2B5EF4-FFF2-40B4-BE49-F238E27FC236}">
                          <a16:creationId xmlns:a16="http://schemas.microsoft.com/office/drawing/2014/main" id="{8A1F6165-8949-214D-954D-32A0161AE5B6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445759" y="1521682"/>
                      <a:ext cx="170047" cy="18288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21" name="Picture 20">
                      <a:extLst>
                        <a:ext uri="{FF2B5EF4-FFF2-40B4-BE49-F238E27FC236}">
                          <a16:creationId xmlns:a16="http://schemas.microsoft.com/office/drawing/2014/main" id="{877AF9B2-BE15-EE40-BCB6-8F1E514109E6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178262" y="1315181"/>
                      <a:ext cx="85024" cy="91440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16" name="Group 15">
                    <a:extLst>
                      <a:ext uri="{FF2B5EF4-FFF2-40B4-BE49-F238E27FC236}">
                        <a16:creationId xmlns:a16="http://schemas.microsoft.com/office/drawing/2014/main" id="{F655FC9D-CD2E-7C45-988B-CAF6454ABAC3}"/>
                      </a:ext>
                    </a:extLst>
                  </p:cNvPr>
                  <p:cNvGrpSpPr/>
                  <p:nvPr/>
                </p:nvGrpSpPr>
                <p:grpSpPr>
                  <a:xfrm>
                    <a:off x="250899" y="6421937"/>
                    <a:ext cx="669934" cy="274320"/>
                    <a:chOff x="9445759" y="1430242"/>
                    <a:chExt cx="669934" cy="274320"/>
                  </a:xfrm>
                </p:grpSpPr>
                <p:pic>
                  <p:nvPicPr>
                    <p:cNvPr id="18" name="Picture 17">
                      <a:extLst>
                        <a:ext uri="{FF2B5EF4-FFF2-40B4-BE49-F238E27FC236}">
                          <a16:creationId xmlns:a16="http://schemas.microsoft.com/office/drawing/2014/main" id="{2DC1F08F-2B5C-174A-BBD7-F7A1B14EDEC7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445759" y="1521682"/>
                      <a:ext cx="170047" cy="18288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9" name="Picture 18">
                      <a:extLst>
                        <a:ext uri="{FF2B5EF4-FFF2-40B4-BE49-F238E27FC236}">
                          <a16:creationId xmlns:a16="http://schemas.microsoft.com/office/drawing/2014/main" id="{BB8B53C3-1645-9C43-B585-D7B83156BA99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0030669" y="1430242"/>
                      <a:ext cx="85024" cy="91440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17" name="Picture 16">
                    <a:extLst>
                      <a:ext uri="{FF2B5EF4-FFF2-40B4-BE49-F238E27FC236}">
                        <a16:creationId xmlns:a16="http://schemas.microsoft.com/office/drawing/2014/main" id="{5432A2F2-3C95-8149-A6E7-95F3505B2FF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18384" y="6650537"/>
                    <a:ext cx="85024" cy="91440"/>
                  </a:xfrm>
                  <a:prstGeom prst="rect">
                    <a:avLst/>
                  </a:prstGeom>
                </p:spPr>
              </p:pic>
            </p:grpSp>
          </p:grpSp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3E38C537-BF71-EC4C-9C8E-8CF26C657D9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screen">
                <a:alphaModFix amt="67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t="-58345"/>
              <a:stretch/>
            </p:blipFill>
            <p:spPr>
              <a:xfrm>
                <a:off x="-7429" y="5029200"/>
                <a:ext cx="3162521" cy="1849829"/>
              </a:xfrm>
              <a:prstGeom prst="rect">
                <a:avLst/>
              </a:prstGeom>
            </p:spPr>
          </p:pic>
        </p:grpSp>
      </p:grpSp>
      <p:sp>
        <p:nvSpPr>
          <p:cNvPr id="10" name="Text Placeholder 7"/>
          <p:cNvSpPr>
            <a:spLocks noGrp="1"/>
          </p:cNvSpPr>
          <p:nvPr>
            <p:ph type="body" sz="quarter" idx="4294967295"/>
          </p:nvPr>
        </p:nvSpPr>
        <p:spPr>
          <a:xfrm>
            <a:off x="914401" y="2921000"/>
            <a:ext cx="10428012" cy="2641600"/>
          </a:xfrm>
          <a:prstGeom prst="rect">
            <a:avLst/>
          </a:prstGeom>
        </p:spPr>
        <p:txBody>
          <a:bodyPr lIns="121917" tIns="60958" rIns="121917" bIns="60958"/>
          <a:lstStyle/>
          <a:p>
            <a:pPr marL="0" indent="0">
              <a:buNone/>
            </a:pPr>
            <a:r>
              <a:rPr lang="en-US" sz="12800" b="0" dirty="0" err="1"/>
              <a:t>view.when</a:t>
            </a:r>
            <a:r>
              <a:rPr lang="en-US" sz="12800" b="0" dirty="0"/>
              <a:t>()</a:t>
            </a:r>
          </a:p>
        </p:txBody>
      </p:sp>
      <p:sp>
        <p:nvSpPr>
          <p:cNvPr id="5" name="Title 6"/>
          <p:cNvSpPr>
            <a:spLocks noGrp="1"/>
          </p:cNvSpPr>
          <p:nvPr>
            <p:ph type="title"/>
          </p:nvPr>
        </p:nvSpPr>
        <p:spPr>
          <a:xfrm>
            <a:off x="609600" y="228600"/>
            <a:ext cx="10972800" cy="615553"/>
          </a:xfrm>
        </p:spPr>
        <p:txBody>
          <a:bodyPr/>
          <a:lstStyle/>
          <a:p>
            <a:r>
              <a:rPr lang="en-US" sz="4000" dirty="0"/>
              <a:t>When are the resources loaded?</a:t>
            </a:r>
          </a:p>
        </p:txBody>
      </p:sp>
      <p:sp>
        <p:nvSpPr>
          <p:cNvPr id="4" name="Text Placeholder 7"/>
          <p:cNvSpPr txBox="1">
            <a:spLocks/>
          </p:cNvSpPr>
          <p:nvPr/>
        </p:nvSpPr>
        <p:spPr bwMode="auto">
          <a:xfrm>
            <a:off x="1154388" y="1397000"/>
            <a:ext cx="10086424" cy="139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82875" tIns="45719" rIns="91438" bIns="45719" numCol="1" anchor="t" anchorCtr="0" compatLnSpc="1">
            <a:prstTxWarp prst="textNoShape">
              <a:avLst/>
            </a:prstTxWarp>
          </a:bodyPr>
          <a:lstStyle>
            <a:lvl1pPr marL="136922" indent="-136922" algn="l" rtl="0" eaLnBrk="1" fontAlgn="base" hangingPunct="1">
              <a:spcBef>
                <a:spcPts val="135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Arial" charset="0"/>
              <a:buChar char="•"/>
              <a:defRPr sz="2400" kern="1200">
                <a:solidFill>
                  <a:srgbClr val="2A7433"/>
                </a:solidFill>
                <a:latin typeface="+mn-lt"/>
                <a:ea typeface="+mn-ea"/>
                <a:cs typeface="+mn-cs"/>
              </a:defRPr>
            </a:lvl1pPr>
            <a:lvl2pPr marL="342900" indent="-136922" algn="l" rtl="0" eaLnBrk="1" fontAlgn="base" hangingPunct="1">
              <a:spcBef>
                <a:spcPts val="45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Arial" charset="0"/>
              <a:buChar char="•"/>
              <a:defRPr sz="2000" kern="1200">
                <a:solidFill>
                  <a:srgbClr val="2A7433"/>
                </a:solidFill>
                <a:latin typeface="+mn-lt"/>
                <a:ea typeface="+mn-ea"/>
                <a:cs typeface="+mn-cs"/>
              </a:defRPr>
            </a:lvl2pPr>
            <a:lvl3pPr marL="547688" indent="-136922" algn="l" rtl="0" eaLnBrk="1" fontAlgn="base" hangingPunct="1">
              <a:spcBef>
                <a:spcPts val="450"/>
              </a:spcBef>
              <a:spcAft>
                <a:spcPct val="0"/>
              </a:spcAft>
              <a:buClr>
                <a:schemeClr val="accent1"/>
              </a:buClr>
              <a:buSzPct val="90000"/>
              <a:buFont typeface="Arial" charset="0"/>
              <a:buChar char="•"/>
              <a:defRPr kern="1200">
                <a:solidFill>
                  <a:srgbClr val="2A7433"/>
                </a:solidFill>
                <a:latin typeface="+mn-lt"/>
                <a:ea typeface="+mn-ea"/>
                <a:cs typeface="+mn-cs"/>
              </a:defRPr>
            </a:lvl3pPr>
            <a:lvl4pPr marL="753666" indent="-136922" algn="l" rtl="0" eaLnBrk="1" fontAlgn="base" hangingPunct="1">
              <a:spcBef>
                <a:spcPts val="45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1600" kern="1200">
                <a:solidFill>
                  <a:srgbClr val="2A7433"/>
                </a:solidFill>
                <a:latin typeface="+mn-lt"/>
                <a:ea typeface="+mn-ea"/>
                <a:cs typeface="+mn-cs"/>
              </a:defRPr>
            </a:lvl4pPr>
            <a:lvl5pPr marL="890588" indent="-102394" algn="l" rtl="0" eaLnBrk="1" fontAlgn="base" hangingPunct="1">
              <a:spcBef>
                <a:spcPts val="45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 kern="1200">
                <a:solidFill>
                  <a:srgbClr val="2A7433"/>
                </a:solidFill>
                <a:latin typeface="+mn-lt"/>
                <a:ea typeface="+mn-ea"/>
                <a:cs typeface="+mn-cs"/>
              </a:defRPr>
            </a:lvl5pPr>
            <a:lvl6pPr marL="1028700" indent="-137160" algn="l" defTabSz="6858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65860" indent="-137160" algn="l" defTabSz="6858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303020" indent="-137160" algn="l" defTabSz="6858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40180" indent="-137160" algn="l" defTabSz="6858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rgbClr val="FFFFFF"/>
                </a:solidFill>
              </a:rPr>
              <a:t>The view is a promise, which resolves when the view is </a:t>
            </a:r>
            <a:r>
              <a:rPr lang="en-US" b="1" dirty="0">
                <a:solidFill>
                  <a:srgbClr val="FFFFFF"/>
                </a:solidFill>
              </a:rPr>
              <a:t>ready</a:t>
            </a:r>
            <a:r>
              <a:rPr lang="en-US" dirty="0">
                <a:solidFill>
                  <a:srgbClr val="FFFFFF"/>
                </a:solidFill>
              </a:rPr>
              <a:t> and when the scene’s resources have finished loading</a:t>
            </a:r>
          </a:p>
        </p:txBody>
      </p:sp>
    </p:spTree>
    <p:extLst>
      <p:ext uri="{BB962C8B-B14F-4D97-AF65-F5344CB8AC3E}">
        <p14:creationId xmlns:p14="http://schemas.microsoft.com/office/powerpoint/2010/main" val="1679480753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EDA517E1-147F-5F44-A67F-CF7EB4F64A77}"/>
              </a:ext>
            </a:extLst>
          </p:cNvPr>
          <p:cNvGrpSpPr/>
          <p:nvPr/>
        </p:nvGrpSpPr>
        <p:grpSpPr>
          <a:xfrm>
            <a:off x="-7429" y="-15486"/>
            <a:ext cx="12206856" cy="6894515"/>
            <a:chOff x="-7429" y="-15486"/>
            <a:chExt cx="12206856" cy="6894515"/>
          </a:xfrm>
        </p:grpSpPr>
        <p:sp>
          <p:nvSpPr>
            <p:cNvPr id="5" name="shading (lower right)">
              <a:extLst>
                <a:ext uri="{FF2B5EF4-FFF2-40B4-BE49-F238E27FC236}">
                  <a16:creationId xmlns:a16="http://schemas.microsoft.com/office/drawing/2014/main" id="{EBE41A2B-98A0-B047-857B-104B675100F7}"/>
                </a:ext>
              </a:extLst>
            </p:cNvPr>
            <p:cNvSpPr/>
            <p:nvPr/>
          </p:nvSpPr>
          <p:spPr bwMode="auto">
            <a:xfrm>
              <a:off x="0" y="-15486"/>
              <a:ext cx="12199427" cy="6888971"/>
            </a:xfrm>
            <a:prstGeom prst="rect">
              <a:avLst/>
            </a:prstGeom>
            <a:gradFill flip="none" rotWithShape="1">
              <a:gsLst>
                <a:gs pos="91000">
                  <a:srgbClr val="095FB4"/>
                </a:gs>
                <a:gs pos="74000">
                  <a:srgbClr val="153F98"/>
                </a:gs>
                <a:gs pos="49000">
                  <a:srgbClr val="113684"/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18D89CB-EC4B-984C-8E7D-5180140C3052}"/>
                </a:ext>
              </a:extLst>
            </p:cNvPr>
            <p:cNvGrpSpPr/>
            <p:nvPr/>
          </p:nvGrpSpPr>
          <p:grpSpPr>
            <a:xfrm>
              <a:off x="-7429" y="0"/>
              <a:ext cx="12199429" cy="6879029"/>
              <a:chOff x="-7429" y="0"/>
              <a:chExt cx="12199429" cy="6879029"/>
            </a:xfrm>
          </p:grpSpPr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9F0FCB31-E575-E94C-B87A-8EFDB13B8299}"/>
                  </a:ext>
                </a:extLst>
              </p:cNvPr>
              <p:cNvGrpSpPr/>
              <p:nvPr/>
            </p:nvGrpSpPr>
            <p:grpSpPr>
              <a:xfrm>
                <a:off x="0" y="0"/>
                <a:ext cx="12192000" cy="6858000"/>
                <a:chOff x="0" y="0"/>
                <a:chExt cx="12192000" cy="6858000"/>
              </a:xfrm>
            </p:grpSpPr>
            <p:grpSp>
              <p:nvGrpSpPr>
                <p:cNvPr id="10" name="Group 9" hidden="1">
                  <a:extLst>
                    <a:ext uri="{FF2B5EF4-FFF2-40B4-BE49-F238E27FC236}">
                      <a16:creationId xmlns:a16="http://schemas.microsoft.com/office/drawing/2014/main" id="{0A14AE67-E155-EA49-8611-0FE2C5383447}"/>
                    </a:ext>
                  </a:extLst>
                </p:cNvPr>
                <p:cNvGrpSpPr/>
                <p:nvPr/>
              </p:nvGrpSpPr>
              <p:grpSpPr>
                <a:xfrm>
                  <a:off x="0" y="0"/>
                  <a:ext cx="12192000" cy="6858000"/>
                  <a:chOff x="0" y="0"/>
                  <a:chExt cx="12192000" cy="6858000"/>
                </a:xfrm>
              </p:grpSpPr>
              <p:sp>
                <p:nvSpPr>
                  <p:cNvPr id="28" name="Rectangle 27">
                    <a:extLst>
                      <a:ext uri="{FF2B5EF4-FFF2-40B4-BE49-F238E27FC236}">
                        <a16:creationId xmlns:a16="http://schemas.microsoft.com/office/drawing/2014/main" id="{E2499A21-D96C-DC47-AAE7-A8C98F74E6E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0" y="0"/>
                    <a:ext cx="12192000" cy="6858000"/>
                  </a:xfrm>
                  <a:prstGeom prst="rect">
                    <a:avLst/>
                  </a:prstGeom>
                  <a:gradFill>
                    <a:gsLst>
                      <a:gs pos="35000">
                        <a:srgbClr val="143F95"/>
                      </a:gs>
                      <a:gs pos="82000">
                        <a:srgbClr val="0E53C1"/>
                      </a:gs>
                      <a:gs pos="7000">
                        <a:srgbClr val="1E3073"/>
                      </a:gs>
                    </a:gsLst>
                    <a:path path="circle">
                      <a:fillToRect t="100000" r="100000"/>
                    </a:path>
                  </a:gra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400" b="1" dirty="0">
                      <a:solidFill>
                        <a:srgbClr val="000000"/>
                      </a:solidFill>
                      <a:latin typeface="Arial" charset="0"/>
                      <a:ea typeface="ＭＳ Ｐゴシック" pitchFamily="16" charset="-128"/>
                      <a:cs typeface="ＭＳ Ｐゴシック" pitchFamily="-97" charset="-128"/>
                    </a:endParaRPr>
                  </a:p>
                </p:txBody>
              </p:sp>
              <p:pic>
                <p:nvPicPr>
                  <p:cNvPr id="29" name="Picture 28">
                    <a:extLst>
                      <a:ext uri="{FF2B5EF4-FFF2-40B4-BE49-F238E27FC236}">
                        <a16:creationId xmlns:a16="http://schemas.microsoft.com/office/drawing/2014/main" id="{4F369CB3-B176-CE4E-8CF8-E967AAC58D1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" cstate="screen">
                    <a:duotone>
                      <a:prstClr val="black"/>
                      <a:schemeClr val="accent4">
                        <a:tint val="45000"/>
                        <a:satMod val="400000"/>
                      </a:schemeClr>
                    </a:duotone>
                    <a:alphaModFix amt="41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>
                  <a:xfrm>
                    <a:off x="9021" y="4810991"/>
                    <a:ext cx="2930236" cy="2047009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1" name="Group 10">
                  <a:extLst>
                    <a:ext uri="{FF2B5EF4-FFF2-40B4-BE49-F238E27FC236}">
                      <a16:creationId xmlns:a16="http://schemas.microsoft.com/office/drawing/2014/main" id="{16AB4951-1038-234E-8722-2B0988289ED9}"/>
                    </a:ext>
                  </a:extLst>
                </p:cNvPr>
                <p:cNvGrpSpPr/>
                <p:nvPr/>
              </p:nvGrpSpPr>
              <p:grpSpPr>
                <a:xfrm>
                  <a:off x="208303" y="146055"/>
                  <a:ext cx="11731071" cy="6595922"/>
                  <a:chOff x="208303" y="146055"/>
                  <a:chExt cx="11731071" cy="6595922"/>
                </a:xfrm>
              </p:grpSpPr>
              <p:grpSp>
                <p:nvGrpSpPr>
                  <p:cNvPr id="12" name="Group 11">
                    <a:extLst>
                      <a:ext uri="{FF2B5EF4-FFF2-40B4-BE49-F238E27FC236}">
                        <a16:creationId xmlns:a16="http://schemas.microsoft.com/office/drawing/2014/main" id="{0C1EABF7-A7B4-A74C-93AA-32ABB45EBCB2}"/>
                      </a:ext>
                    </a:extLst>
                  </p:cNvPr>
                  <p:cNvGrpSpPr/>
                  <p:nvPr/>
                </p:nvGrpSpPr>
                <p:grpSpPr>
                  <a:xfrm>
                    <a:off x="11604987" y="146055"/>
                    <a:ext cx="334387" cy="435843"/>
                    <a:chOff x="11604987" y="146055"/>
                    <a:chExt cx="334387" cy="435843"/>
                  </a:xfrm>
                </p:grpSpPr>
                <p:grpSp>
                  <p:nvGrpSpPr>
                    <p:cNvPr id="20" name="Group 19">
                      <a:extLst>
                        <a:ext uri="{FF2B5EF4-FFF2-40B4-BE49-F238E27FC236}">
                          <a16:creationId xmlns:a16="http://schemas.microsoft.com/office/drawing/2014/main" id="{746741A9-B934-1E4E-B969-222606524AEE}"/>
                        </a:ext>
                      </a:extLst>
                    </p:cNvPr>
                    <p:cNvGrpSpPr>
                      <a:grpSpLocks noChangeAspect="1"/>
                    </p:cNvGrpSpPr>
                    <p:nvPr/>
                  </p:nvGrpSpPr>
                  <p:grpSpPr>
                    <a:xfrm>
                      <a:off x="11770125" y="399018"/>
                      <a:ext cx="169249" cy="182880"/>
                      <a:chOff x="7310041" y="760941"/>
                      <a:chExt cx="1043386" cy="1127422"/>
                    </a:xfrm>
                  </p:grpSpPr>
                  <p:sp>
                    <p:nvSpPr>
                      <p:cNvPr id="25" name="Freeform 24">
                        <a:extLst>
                          <a:ext uri="{FF2B5EF4-FFF2-40B4-BE49-F238E27FC236}">
                            <a16:creationId xmlns:a16="http://schemas.microsoft.com/office/drawing/2014/main" id="{06CC04D4-CD6C-B84E-A8B9-AC31AF16D269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7735358" y="760941"/>
                        <a:ext cx="618069" cy="704087"/>
                      </a:xfrm>
                      <a:custGeom>
                        <a:avLst/>
                        <a:gdLst>
                          <a:gd name="connsiteX0" fmla="*/ 2 w 618069"/>
                          <a:gd name="connsiteY0" fmla="*/ 0 h 704087"/>
                          <a:gd name="connsiteX1" fmla="*/ 278345 w 618069"/>
                          <a:gd name="connsiteY1" fmla="*/ 0 h 704087"/>
                          <a:gd name="connsiteX2" fmla="*/ 278345 w 618069"/>
                          <a:gd name="connsiteY2" fmla="*/ 423334 h 704087"/>
                          <a:gd name="connsiteX3" fmla="*/ 618069 w 618069"/>
                          <a:gd name="connsiteY3" fmla="*/ 423334 h 704087"/>
                          <a:gd name="connsiteX4" fmla="*/ 618069 w 618069"/>
                          <a:gd name="connsiteY4" fmla="*/ 704087 h 704087"/>
                          <a:gd name="connsiteX5" fmla="*/ 278345 w 618069"/>
                          <a:gd name="connsiteY5" fmla="*/ 704087 h 704087"/>
                          <a:gd name="connsiteX6" fmla="*/ 2 w 618069"/>
                          <a:gd name="connsiteY6" fmla="*/ 704087 h 704087"/>
                          <a:gd name="connsiteX7" fmla="*/ 0 w 618069"/>
                          <a:gd name="connsiteY7" fmla="*/ 704087 h 704087"/>
                          <a:gd name="connsiteX8" fmla="*/ 0 w 618069"/>
                          <a:gd name="connsiteY8" fmla="*/ 423334 h 704087"/>
                          <a:gd name="connsiteX9" fmla="*/ 2 w 618069"/>
                          <a:gd name="connsiteY9" fmla="*/ 423334 h 70408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</a:cxnLst>
                        <a:rect l="l" t="t" r="r" b="b"/>
                        <a:pathLst>
                          <a:path w="618069" h="704087">
                            <a:moveTo>
                              <a:pt x="2" y="0"/>
                            </a:moveTo>
                            <a:lnTo>
                              <a:pt x="278345" y="0"/>
                            </a:lnTo>
                            <a:lnTo>
                              <a:pt x="278345" y="423334"/>
                            </a:lnTo>
                            <a:lnTo>
                              <a:pt x="618069" y="423334"/>
                            </a:lnTo>
                            <a:lnTo>
                              <a:pt x="618069" y="704087"/>
                            </a:lnTo>
                            <a:lnTo>
                              <a:pt x="278345" y="704087"/>
                            </a:lnTo>
                            <a:lnTo>
                              <a:pt x="2" y="704087"/>
                            </a:lnTo>
                            <a:lnTo>
                              <a:pt x="0" y="704087"/>
                            </a:lnTo>
                            <a:lnTo>
                              <a:pt x="0" y="423334"/>
                            </a:lnTo>
                            <a:lnTo>
                              <a:pt x="2" y="423334"/>
                            </a:lnTo>
                            <a:close/>
                          </a:path>
                        </a:pathLst>
                      </a:custGeom>
                      <a:solidFill>
                        <a:schemeClr val="tx1">
                          <a:alpha val="48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  <p:sp>
                    <p:nvSpPr>
                      <p:cNvPr id="26" name="Rectangle 25">
                        <a:extLst>
                          <a:ext uri="{FF2B5EF4-FFF2-40B4-BE49-F238E27FC236}">
                            <a16:creationId xmlns:a16="http://schemas.microsoft.com/office/drawing/2014/main" id="{00320FC2-F7BD-F244-8797-461A152A5898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7735360" y="1483281"/>
                        <a:ext cx="278343" cy="405082"/>
                      </a:xfrm>
                      <a:prstGeom prst="rect">
                        <a:avLst/>
                      </a:prstGeom>
                      <a:solidFill>
                        <a:schemeClr val="tx1">
                          <a:alpha val="19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vert="horz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  <p:sp>
                    <p:nvSpPr>
                      <p:cNvPr id="27" name="Rectangle 26">
                        <a:extLst>
                          <a:ext uri="{FF2B5EF4-FFF2-40B4-BE49-F238E27FC236}">
                            <a16:creationId xmlns:a16="http://schemas.microsoft.com/office/drawing/2014/main" id="{63AAA722-AF21-7145-9A04-0FA2063602E4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 rot="5400000">
                        <a:off x="7373410" y="1120906"/>
                        <a:ext cx="278343" cy="405082"/>
                      </a:xfrm>
                      <a:prstGeom prst="rect">
                        <a:avLst/>
                      </a:prstGeom>
                      <a:solidFill>
                        <a:schemeClr val="tx1">
                          <a:alpha val="19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vert="horz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</p:grpSp>
                <p:grpSp>
                  <p:nvGrpSpPr>
                    <p:cNvPr id="21" name="Group 20">
                      <a:extLst>
                        <a:ext uri="{FF2B5EF4-FFF2-40B4-BE49-F238E27FC236}">
                          <a16:creationId xmlns:a16="http://schemas.microsoft.com/office/drawing/2014/main" id="{6DD4EED1-A286-1A47-B895-D40B6862CCFC}"/>
                        </a:ext>
                      </a:extLst>
                    </p:cNvPr>
                    <p:cNvGrpSpPr>
                      <a:grpSpLocks noChangeAspect="1"/>
                    </p:cNvGrpSpPr>
                    <p:nvPr/>
                  </p:nvGrpSpPr>
                  <p:grpSpPr>
                    <a:xfrm>
                      <a:off x="11604987" y="146055"/>
                      <a:ext cx="73152" cy="73152"/>
                      <a:chOff x="7310041" y="760941"/>
                      <a:chExt cx="1043386" cy="1127422"/>
                    </a:xfrm>
                  </p:grpSpPr>
                  <p:sp>
                    <p:nvSpPr>
                      <p:cNvPr id="22" name="Freeform 21">
                        <a:extLst>
                          <a:ext uri="{FF2B5EF4-FFF2-40B4-BE49-F238E27FC236}">
                            <a16:creationId xmlns:a16="http://schemas.microsoft.com/office/drawing/2014/main" id="{7D49CD95-A60D-E94B-8693-E637F5470422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7735358" y="760941"/>
                        <a:ext cx="618069" cy="704087"/>
                      </a:xfrm>
                      <a:custGeom>
                        <a:avLst/>
                        <a:gdLst>
                          <a:gd name="connsiteX0" fmla="*/ 2 w 618069"/>
                          <a:gd name="connsiteY0" fmla="*/ 0 h 704087"/>
                          <a:gd name="connsiteX1" fmla="*/ 278345 w 618069"/>
                          <a:gd name="connsiteY1" fmla="*/ 0 h 704087"/>
                          <a:gd name="connsiteX2" fmla="*/ 278345 w 618069"/>
                          <a:gd name="connsiteY2" fmla="*/ 423334 h 704087"/>
                          <a:gd name="connsiteX3" fmla="*/ 618069 w 618069"/>
                          <a:gd name="connsiteY3" fmla="*/ 423334 h 704087"/>
                          <a:gd name="connsiteX4" fmla="*/ 618069 w 618069"/>
                          <a:gd name="connsiteY4" fmla="*/ 704087 h 704087"/>
                          <a:gd name="connsiteX5" fmla="*/ 278345 w 618069"/>
                          <a:gd name="connsiteY5" fmla="*/ 704087 h 704087"/>
                          <a:gd name="connsiteX6" fmla="*/ 2 w 618069"/>
                          <a:gd name="connsiteY6" fmla="*/ 704087 h 704087"/>
                          <a:gd name="connsiteX7" fmla="*/ 0 w 618069"/>
                          <a:gd name="connsiteY7" fmla="*/ 704087 h 704087"/>
                          <a:gd name="connsiteX8" fmla="*/ 0 w 618069"/>
                          <a:gd name="connsiteY8" fmla="*/ 423334 h 704087"/>
                          <a:gd name="connsiteX9" fmla="*/ 2 w 618069"/>
                          <a:gd name="connsiteY9" fmla="*/ 423334 h 70408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</a:cxnLst>
                        <a:rect l="l" t="t" r="r" b="b"/>
                        <a:pathLst>
                          <a:path w="618069" h="704087">
                            <a:moveTo>
                              <a:pt x="2" y="0"/>
                            </a:moveTo>
                            <a:lnTo>
                              <a:pt x="278345" y="0"/>
                            </a:lnTo>
                            <a:lnTo>
                              <a:pt x="278345" y="423334"/>
                            </a:lnTo>
                            <a:lnTo>
                              <a:pt x="618069" y="423334"/>
                            </a:lnTo>
                            <a:lnTo>
                              <a:pt x="618069" y="704087"/>
                            </a:lnTo>
                            <a:lnTo>
                              <a:pt x="278345" y="704087"/>
                            </a:lnTo>
                            <a:lnTo>
                              <a:pt x="2" y="704087"/>
                            </a:lnTo>
                            <a:lnTo>
                              <a:pt x="0" y="704087"/>
                            </a:lnTo>
                            <a:lnTo>
                              <a:pt x="0" y="423334"/>
                            </a:lnTo>
                            <a:lnTo>
                              <a:pt x="2" y="423334"/>
                            </a:lnTo>
                            <a:close/>
                          </a:path>
                        </a:pathLst>
                      </a:custGeom>
                      <a:solidFill>
                        <a:schemeClr val="tx1">
                          <a:alpha val="48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  <p:sp>
                    <p:nvSpPr>
                      <p:cNvPr id="23" name="Rectangle 22">
                        <a:extLst>
                          <a:ext uri="{FF2B5EF4-FFF2-40B4-BE49-F238E27FC236}">
                            <a16:creationId xmlns:a16="http://schemas.microsoft.com/office/drawing/2014/main" id="{282581A1-0B38-4D4E-AF5D-9C2597B23406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7735360" y="1483281"/>
                        <a:ext cx="278343" cy="405082"/>
                      </a:xfrm>
                      <a:prstGeom prst="rect">
                        <a:avLst/>
                      </a:prstGeom>
                      <a:solidFill>
                        <a:schemeClr val="tx1">
                          <a:alpha val="19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vert="horz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  <p:sp>
                    <p:nvSpPr>
                      <p:cNvPr id="24" name="Rectangle 23">
                        <a:extLst>
                          <a:ext uri="{FF2B5EF4-FFF2-40B4-BE49-F238E27FC236}">
                            <a16:creationId xmlns:a16="http://schemas.microsoft.com/office/drawing/2014/main" id="{3800174C-0832-A24C-974C-DF175E144748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 rot="5400000">
                        <a:off x="7373410" y="1120906"/>
                        <a:ext cx="278343" cy="405082"/>
                      </a:xfrm>
                      <a:prstGeom prst="rect">
                        <a:avLst/>
                      </a:prstGeom>
                      <a:solidFill>
                        <a:schemeClr val="tx1">
                          <a:alpha val="19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vert="horz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</p:grpSp>
              </p:grpSp>
              <p:grpSp>
                <p:nvGrpSpPr>
                  <p:cNvPr id="13" name="Group 12">
                    <a:extLst>
                      <a:ext uri="{FF2B5EF4-FFF2-40B4-BE49-F238E27FC236}">
                        <a16:creationId xmlns:a16="http://schemas.microsoft.com/office/drawing/2014/main" id="{2A9C4CBB-3385-C042-8B4C-A2099AAC37DB}"/>
                      </a:ext>
                    </a:extLst>
                  </p:cNvPr>
                  <p:cNvGrpSpPr/>
                  <p:nvPr/>
                </p:nvGrpSpPr>
                <p:grpSpPr>
                  <a:xfrm>
                    <a:off x="208303" y="5787704"/>
                    <a:ext cx="437544" cy="389381"/>
                    <a:chOff x="9178262" y="1315181"/>
                    <a:chExt cx="437544" cy="389381"/>
                  </a:xfrm>
                </p:grpSpPr>
                <p:pic>
                  <p:nvPicPr>
                    <p:cNvPr id="18" name="Picture 17">
                      <a:extLst>
                        <a:ext uri="{FF2B5EF4-FFF2-40B4-BE49-F238E27FC236}">
                          <a16:creationId xmlns:a16="http://schemas.microsoft.com/office/drawing/2014/main" id="{C2EDC0FB-2CA6-304F-BF80-8AF60D88E030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445759" y="1521682"/>
                      <a:ext cx="170047" cy="18288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9" name="Picture 18">
                      <a:extLst>
                        <a:ext uri="{FF2B5EF4-FFF2-40B4-BE49-F238E27FC236}">
                          <a16:creationId xmlns:a16="http://schemas.microsoft.com/office/drawing/2014/main" id="{0D82962A-BB38-DD45-B5D2-3B1641992BE4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178262" y="1315181"/>
                      <a:ext cx="85024" cy="91440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14" name="Group 13">
                    <a:extLst>
                      <a:ext uri="{FF2B5EF4-FFF2-40B4-BE49-F238E27FC236}">
                        <a16:creationId xmlns:a16="http://schemas.microsoft.com/office/drawing/2014/main" id="{5175E328-2758-1F42-9812-BEB269FD27D9}"/>
                      </a:ext>
                    </a:extLst>
                  </p:cNvPr>
                  <p:cNvGrpSpPr/>
                  <p:nvPr/>
                </p:nvGrpSpPr>
                <p:grpSpPr>
                  <a:xfrm>
                    <a:off x="250899" y="6421937"/>
                    <a:ext cx="669934" cy="274320"/>
                    <a:chOff x="9445759" y="1430242"/>
                    <a:chExt cx="669934" cy="274320"/>
                  </a:xfrm>
                </p:grpSpPr>
                <p:pic>
                  <p:nvPicPr>
                    <p:cNvPr id="16" name="Picture 15">
                      <a:extLst>
                        <a:ext uri="{FF2B5EF4-FFF2-40B4-BE49-F238E27FC236}">
                          <a16:creationId xmlns:a16="http://schemas.microsoft.com/office/drawing/2014/main" id="{E6258E3A-50FE-E64D-99FF-91C1A6264DE0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445759" y="1521682"/>
                      <a:ext cx="170047" cy="18288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7" name="Picture 16">
                      <a:extLst>
                        <a:ext uri="{FF2B5EF4-FFF2-40B4-BE49-F238E27FC236}">
                          <a16:creationId xmlns:a16="http://schemas.microsoft.com/office/drawing/2014/main" id="{59532663-F325-0A43-B454-0F2DAF5655D9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0030669" y="1430242"/>
                      <a:ext cx="85024" cy="91440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15" name="Picture 14">
                    <a:extLst>
                      <a:ext uri="{FF2B5EF4-FFF2-40B4-BE49-F238E27FC236}">
                        <a16:creationId xmlns:a16="http://schemas.microsoft.com/office/drawing/2014/main" id="{59990D9C-46E2-AF43-8AF8-99787E3EC4D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18384" y="6650537"/>
                    <a:ext cx="85024" cy="91440"/>
                  </a:xfrm>
                  <a:prstGeom prst="rect">
                    <a:avLst/>
                  </a:prstGeom>
                </p:spPr>
              </p:pic>
            </p:grpSp>
          </p:grpSp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D9C9C022-B3FF-934E-A21B-066A54AF98F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screen">
                <a:alphaModFix amt="67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t="-58345"/>
              <a:stretch/>
            </p:blipFill>
            <p:spPr>
              <a:xfrm>
                <a:off x="-7429" y="5029200"/>
                <a:ext cx="3162521" cy="1849829"/>
              </a:xfrm>
              <a:prstGeom prst="rect">
                <a:avLst/>
              </a:prstGeom>
            </p:spPr>
          </p:pic>
        </p:grpSp>
      </p:grp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685800" y="485809"/>
            <a:ext cx="10826496" cy="615553"/>
          </a:xfrm>
        </p:spPr>
        <p:txBody>
          <a:bodyPr/>
          <a:lstStyle/>
          <a:p>
            <a:r>
              <a:rPr lang="en-US" sz="4000" dirty="0"/>
              <a:t>Access scene properties</a:t>
            </a:r>
          </a:p>
        </p:txBody>
      </p:sp>
      <p:pic>
        <p:nvPicPr>
          <p:cNvPr id="3" name="Picture 2" descr="Screen Shot 2016-09-30 at 3.23.09 PM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200" y="1452246"/>
            <a:ext cx="8909968" cy="5262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843316"/>
      </p:ext>
    </p:extLst>
  </p:cSld>
  <p:clrMapOvr>
    <a:masterClrMapping/>
  </p:clrMapOvr>
  <p:transition spd="med"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CD165A5B-2BAE-CF43-B730-6BAE131D5BDE}"/>
              </a:ext>
            </a:extLst>
          </p:cNvPr>
          <p:cNvGrpSpPr/>
          <p:nvPr/>
        </p:nvGrpSpPr>
        <p:grpSpPr>
          <a:xfrm>
            <a:off x="-7429" y="-15486"/>
            <a:ext cx="12206856" cy="6894515"/>
            <a:chOff x="-7429" y="-15486"/>
            <a:chExt cx="12206856" cy="6894515"/>
          </a:xfrm>
        </p:grpSpPr>
        <p:sp>
          <p:nvSpPr>
            <p:cNvPr id="9" name="shading (lower right)">
              <a:extLst>
                <a:ext uri="{FF2B5EF4-FFF2-40B4-BE49-F238E27FC236}">
                  <a16:creationId xmlns:a16="http://schemas.microsoft.com/office/drawing/2014/main" id="{C6AB3EBE-0564-404D-9EED-1B8212293FD6}"/>
                </a:ext>
              </a:extLst>
            </p:cNvPr>
            <p:cNvSpPr/>
            <p:nvPr/>
          </p:nvSpPr>
          <p:spPr bwMode="auto">
            <a:xfrm>
              <a:off x="0" y="-15486"/>
              <a:ext cx="12199427" cy="6888971"/>
            </a:xfrm>
            <a:prstGeom prst="rect">
              <a:avLst/>
            </a:prstGeom>
            <a:gradFill flip="none" rotWithShape="1">
              <a:gsLst>
                <a:gs pos="91000">
                  <a:srgbClr val="095FB4"/>
                </a:gs>
                <a:gs pos="74000">
                  <a:srgbClr val="153F98"/>
                </a:gs>
                <a:gs pos="49000">
                  <a:srgbClr val="113684"/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A651AAEB-37E0-154D-937E-584F590D7CCF}"/>
                </a:ext>
              </a:extLst>
            </p:cNvPr>
            <p:cNvGrpSpPr/>
            <p:nvPr/>
          </p:nvGrpSpPr>
          <p:grpSpPr>
            <a:xfrm>
              <a:off x="-7429" y="0"/>
              <a:ext cx="12199429" cy="6879029"/>
              <a:chOff x="-7429" y="0"/>
              <a:chExt cx="12199429" cy="6879029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A0195F55-43F7-BC42-A369-1FB72CA9A290}"/>
                  </a:ext>
                </a:extLst>
              </p:cNvPr>
              <p:cNvGrpSpPr/>
              <p:nvPr/>
            </p:nvGrpSpPr>
            <p:grpSpPr>
              <a:xfrm>
                <a:off x="0" y="0"/>
                <a:ext cx="12192000" cy="6858000"/>
                <a:chOff x="0" y="0"/>
                <a:chExt cx="12192000" cy="6858000"/>
              </a:xfrm>
            </p:grpSpPr>
            <p:grpSp>
              <p:nvGrpSpPr>
                <p:cNvPr id="13" name="Group 12" hidden="1">
                  <a:extLst>
                    <a:ext uri="{FF2B5EF4-FFF2-40B4-BE49-F238E27FC236}">
                      <a16:creationId xmlns:a16="http://schemas.microsoft.com/office/drawing/2014/main" id="{74A35F47-E88A-9B48-B216-C947EC5773D8}"/>
                    </a:ext>
                  </a:extLst>
                </p:cNvPr>
                <p:cNvGrpSpPr/>
                <p:nvPr/>
              </p:nvGrpSpPr>
              <p:grpSpPr>
                <a:xfrm>
                  <a:off x="0" y="0"/>
                  <a:ext cx="12192000" cy="6858000"/>
                  <a:chOff x="0" y="0"/>
                  <a:chExt cx="12192000" cy="6858000"/>
                </a:xfrm>
              </p:grpSpPr>
              <p:sp>
                <p:nvSpPr>
                  <p:cNvPr id="31" name="Rectangle 30">
                    <a:extLst>
                      <a:ext uri="{FF2B5EF4-FFF2-40B4-BE49-F238E27FC236}">
                        <a16:creationId xmlns:a16="http://schemas.microsoft.com/office/drawing/2014/main" id="{6FAE5929-2E55-6F4A-9B77-A42EAEF10AA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0" y="0"/>
                    <a:ext cx="12192000" cy="6858000"/>
                  </a:xfrm>
                  <a:prstGeom prst="rect">
                    <a:avLst/>
                  </a:prstGeom>
                  <a:gradFill>
                    <a:gsLst>
                      <a:gs pos="35000">
                        <a:srgbClr val="143F95"/>
                      </a:gs>
                      <a:gs pos="82000">
                        <a:srgbClr val="0E53C1"/>
                      </a:gs>
                      <a:gs pos="7000">
                        <a:srgbClr val="1E3073"/>
                      </a:gs>
                    </a:gsLst>
                    <a:path path="circle">
                      <a:fillToRect t="100000" r="100000"/>
                    </a:path>
                  </a:gra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400" b="1" dirty="0">
                      <a:solidFill>
                        <a:srgbClr val="000000"/>
                      </a:solidFill>
                      <a:latin typeface="Arial" charset="0"/>
                      <a:ea typeface="ＭＳ Ｐゴシック" pitchFamily="16" charset="-128"/>
                      <a:cs typeface="ＭＳ Ｐゴシック" pitchFamily="-97" charset="-128"/>
                    </a:endParaRPr>
                  </a:p>
                </p:txBody>
              </p:sp>
              <p:pic>
                <p:nvPicPr>
                  <p:cNvPr id="32" name="Picture 31">
                    <a:extLst>
                      <a:ext uri="{FF2B5EF4-FFF2-40B4-BE49-F238E27FC236}">
                        <a16:creationId xmlns:a16="http://schemas.microsoft.com/office/drawing/2014/main" id="{FBDB7B2A-174D-CD4B-BD75-F5F31C32270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 cstate="screen">
                    <a:duotone>
                      <a:prstClr val="black"/>
                      <a:schemeClr val="accent4">
                        <a:tint val="45000"/>
                        <a:satMod val="400000"/>
                      </a:schemeClr>
                    </a:duotone>
                    <a:alphaModFix amt="41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>
                  <a:xfrm>
                    <a:off x="9021" y="4810991"/>
                    <a:ext cx="2930236" cy="2047009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7A4001D5-57A9-BC42-B23D-6A89AB32736E}"/>
                    </a:ext>
                  </a:extLst>
                </p:cNvPr>
                <p:cNvGrpSpPr/>
                <p:nvPr/>
              </p:nvGrpSpPr>
              <p:grpSpPr>
                <a:xfrm>
                  <a:off x="208303" y="146055"/>
                  <a:ext cx="11731071" cy="6595922"/>
                  <a:chOff x="208303" y="146055"/>
                  <a:chExt cx="11731071" cy="6595922"/>
                </a:xfrm>
              </p:grpSpPr>
              <p:grpSp>
                <p:nvGrpSpPr>
                  <p:cNvPr id="15" name="Group 14">
                    <a:extLst>
                      <a:ext uri="{FF2B5EF4-FFF2-40B4-BE49-F238E27FC236}">
                        <a16:creationId xmlns:a16="http://schemas.microsoft.com/office/drawing/2014/main" id="{85C01B1D-FBDD-B24B-8F8A-CCFBF310D947}"/>
                      </a:ext>
                    </a:extLst>
                  </p:cNvPr>
                  <p:cNvGrpSpPr/>
                  <p:nvPr/>
                </p:nvGrpSpPr>
                <p:grpSpPr>
                  <a:xfrm>
                    <a:off x="11604987" y="146055"/>
                    <a:ext cx="334387" cy="435843"/>
                    <a:chOff x="11604987" y="146055"/>
                    <a:chExt cx="334387" cy="435843"/>
                  </a:xfrm>
                </p:grpSpPr>
                <p:grpSp>
                  <p:nvGrpSpPr>
                    <p:cNvPr id="23" name="Group 22">
                      <a:extLst>
                        <a:ext uri="{FF2B5EF4-FFF2-40B4-BE49-F238E27FC236}">
                          <a16:creationId xmlns:a16="http://schemas.microsoft.com/office/drawing/2014/main" id="{5460E588-AB1E-5947-8765-3C5EFDE17F86}"/>
                        </a:ext>
                      </a:extLst>
                    </p:cNvPr>
                    <p:cNvGrpSpPr>
                      <a:grpSpLocks noChangeAspect="1"/>
                    </p:cNvGrpSpPr>
                    <p:nvPr/>
                  </p:nvGrpSpPr>
                  <p:grpSpPr>
                    <a:xfrm>
                      <a:off x="11770125" y="399018"/>
                      <a:ext cx="169249" cy="182880"/>
                      <a:chOff x="7310041" y="760941"/>
                      <a:chExt cx="1043386" cy="1127422"/>
                    </a:xfrm>
                  </p:grpSpPr>
                  <p:sp>
                    <p:nvSpPr>
                      <p:cNvPr id="28" name="Freeform 27">
                        <a:extLst>
                          <a:ext uri="{FF2B5EF4-FFF2-40B4-BE49-F238E27FC236}">
                            <a16:creationId xmlns:a16="http://schemas.microsoft.com/office/drawing/2014/main" id="{BADF6454-3FBA-2446-B5B0-ACB257104841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7735358" y="760941"/>
                        <a:ext cx="618069" cy="704087"/>
                      </a:xfrm>
                      <a:custGeom>
                        <a:avLst/>
                        <a:gdLst>
                          <a:gd name="connsiteX0" fmla="*/ 2 w 618069"/>
                          <a:gd name="connsiteY0" fmla="*/ 0 h 704087"/>
                          <a:gd name="connsiteX1" fmla="*/ 278345 w 618069"/>
                          <a:gd name="connsiteY1" fmla="*/ 0 h 704087"/>
                          <a:gd name="connsiteX2" fmla="*/ 278345 w 618069"/>
                          <a:gd name="connsiteY2" fmla="*/ 423334 h 704087"/>
                          <a:gd name="connsiteX3" fmla="*/ 618069 w 618069"/>
                          <a:gd name="connsiteY3" fmla="*/ 423334 h 704087"/>
                          <a:gd name="connsiteX4" fmla="*/ 618069 w 618069"/>
                          <a:gd name="connsiteY4" fmla="*/ 704087 h 704087"/>
                          <a:gd name="connsiteX5" fmla="*/ 278345 w 618069"/>
                          <a:gd name="connsiteY5" fmla="*/ 704087 h 704087"/>
                          <a:gd name="connsiteX6" fmla="*/ 2 w 618069"/>
                          <a:gd name="connsiteY6" fmla="*/ 704087 h 704087"/>
                          <a:gd name="connsiteX7" fmla="*/ 0 w 618069"/>
                          <a:gd name="connsiteY7" fmla="*/ 704087 h 704087"/>
                          <a:gd name="connsiteX8" fmla="*/ 0 w 618069"/>
                          <a:gd name="connsiteY8" fmla="*/ 423334 h 704087"/>
                          <a:gd name="connsiteX9" fmla="*/ 2 w 618069"/>
                          <a:gd name="connsiteY9" fmla="*/ 423334 h 70408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</a:cxnLst>
                        <a:rect l="l" t="t" r="r" b="b"/>
                        <a:pathLst>
                          <a:path w="618069" h="704087">
                            <a:moveTo>
                              <a:pt x="2" y="0"/>
                            </a:moveTo>
                            <a:lnTo>
                              <a:pt x="278345" y="0"/>
                            </a:lnTo>
                            <a:lnTo>
                              <a:pt x="278345" y="423334"/>
                            </a:lnTo>
                            <a:lnTo>
                              <a:pt x="618069" y="423334"/>
                            </a:lnTo>
                            <a:lnTo>
                              <a:pt x="618069" y="704087"/>
                            </a:lnTo>
                            <a:lnTo>
                              <a:pt x="278345" y="704087"/>
                            </a:lnTo>
                            <a:lnTo>
                              <a:pt x="2" y="704087"/>
                            </a:lnTo>
                            <a:lnTo>
                              <a:pt x="0" y="704087"/>
                            </a:lnTo>
                            <a:lnTo>
                              <a:pt x="0" y="423334"/>
                            </a:lnTo>
                            <a:lnTo>
                              <a:pt x="2" y="423334"/>
                            </a:lnTo>
                            <a:close/>
                          </a:path>
                        </a:pathLst>
                      </a:custGeom>
                      <a:solidFill>
                        <a:schemeClr val="tx1">
                          <a:alpha val="48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  <p:sp>
                    <p:nvSpPr>
                      <p:cNvPr id="29" name="Rectangle 28">
                        <a:extLst>
                          <a:ext uri="{FF2B5EF4-FFF2-40B4-BE49-F238E27FC236}">
                            <a16:creationId xmlns:a16="http://schemas.microsoft.com/office/drawing/2014/main" id="{96CD7B66-7C53-2549-BC6C-C77CBAE66E96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7735360" y="1483281"/>
                        <a:ext cx="278343" cy="405082"/>
                      </a:xfrm>
                      <a:prstGeom prst="rect">
                        <a:avLst/>
                      </a:prstGeom>
                      <a:solidFill>
                        <a:schemeClr val="tx1">
                          <a:alpha val="19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vert="horz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  <p:sp>
                    <p:nvSpPr>
                      <p:cNvPr id="30" name="Rectangle 29">
                        <a:extLst>
                          <a:ext uri="{FF2B5EF4-FFF2-40B4-BE49-F238E27FC236}">
                            <a16:creationId xmlns:a16="http://schemas.microsoft.com/office/drawing/2014/main" id="{17D2931C-0F56-2045-8BF8-81EE42AE3699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 rot="5400000">
                        <a:off x="7373410" y="1120906"/>
                        <a:ext cx="278343" cy="405082"/>
                      </a:xfrm>
                      <a:prstGeom prst="rect">
                        <a:avLst/>
                      </a:prstGeom>
                      <a:solidFill>
                        <a:schemeClr val="tx1">
                          <a:alpha val="19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vert="horz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</p:grpSp>
                <p:grpSp>
                  <p:nvGrpSpPr>
                    <p:cNvPr id="24" name="Group 23">
                      <a:extLst>
                        <a:ext uri="{FF2B5EF4-FFF2-40B4-BE49-F238E27FC236}">
                          <a16:creationId xmlns:a16="http://schemas.microsoft.com/office/drawing/2014/main" id="{1424CE20-39A4-8543-A3A6-6B05ED740124}"/>
                        </a:ext>
                      </a:extLst>
                    </p:cNvPr>
                    <p:cNvGrpSpPr>
                      <a:grpSpLocks noChangeAspect="1"/>
                    </p:cNvGrpSpPr>
                    <p:nvPr/>
                  </p:nvGrpSpPr>
                  <p:grpSpPr>
                    <a:xfrm>
                      <a:off x="11604987" y="146055"/>
                      <a:ext cx="73152" cy="73152"/>
                      <a:chOff x="7310041" y="760941"/>
                      <a:chExt cx="1043386" cy="1127422"/>
                    </a:xfrm>
                  </p:grpSpPr>
                  <p:sp>
                    <p:nvSpPr>
                      <p:cNvPr id="25" name="Freeform 24">
                        <a:extLst>
                          <a:ext uri="{FF2B5EF4-FFF2-40B4-BE49-F238E27FC236}">
                            <a16:creationId xmlns:a16="http://schemas.microsoft.com/office/drawing/2014/main" id="{8E362191-054A-B449-9373-43FEE952742A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7735358" y="760941"/>
                        <a:ext cx="618069" cy="704087"/>
                      </a:xfrm>
                      <a:custGeom>
                        <a:avLst/>
                        <a:gdLst>
                          <a:gd name="connsiteX0" fmla="*/ 2 w 618069"/>
                          <a:gd name="connsiteY0" fmla="*/ 0 h 704087"/>
                          <a:gd name="connsiteX1" fmla="*/ 278345 w 618069"/>
                          <a:gd name="connsiteY1" fmla="*/ 0 h 704087"/>
                          <a:gd name="connsiteX2" fmla="*/ 278345 w 618069"/>
                          <a:gd name="connsiteY2" fmla="*/ 423334 h 704087"/>
                          <a:gd name="connsiteX3" fmla="*/ 618069 w 618069"/>
                          <a:gd name="connsiteY3" fmla="*/ 423334 h 704087"/>
                          <a:gd name="connsiteX4" fmla="*/ 618069 w 618069"/>
                          <a:gd name="connsiteY4" fmla="*/ 704087 h 704087"/>
                          <a:gd name="connsiteX5" fmla="*/ 278345 w 618069"/>
                          <a:gd name="connsiteY5" fmla="*/ 704087 h 704087"/>
                          <a:gd name="connsiteX6" fmla="*/ 2 w 618069"/>
                          <a:gd name="connsiteY6" fmla="*/ 704087 h 704087"/>
                          <a:gd name="connsiteX7" fmla="*/ 0 w 618069"/>
                          <a:gd name="connsiteY7" fmla="*/ 704087 h 704087"/>
                          <a:gd name="connsiteX8" fmla="*/ 0 w 618069"/>
                          <a:gd name="connsiteY8" fmla="*/ 423334 h 704087"/>
                          <a:gd name="connsiteX9" fmla="*/ 2 w 618069"/>
                          <a:gd name="connsiteY9" fmla="*/ 423334 h 70408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</a:cxnLst>
                        <a:rect l="l" t="t" r="r" b="b"/>
                        <a:pathLst>
                          <a:path w="618069" h="704087">
                            <a:moveTo>
                              <a:pt x="2" y="0"/>
                            </a:moveTo>
                            <a:lnTo>
                              <a:pt x="278345" y="0"/>
                            </a:lnTo>
                            <a:lnTo>
                              <a:pt x="278345" y="423334"/>
                            </a:lnTo>
                            <a:lnTo>
                              <a:pt x="618069" y="423334"/>
                            </a:lnTo>
                            <a:lnTo>
                              <a:pt x="618069" y="704087"/>
                            </a:lnTo>
                            <a:lnTo>
                              <a:pt x="278345" y="704087"/>
                            </a:lnTo>
                            <a:lnTo>
                              <a:pt x="2" y="704087"/>
                            </a:lnTo>
                            <a:lnTo>
                              <a:pt x="0" y="704087"/>
                            </a:lnTo>
                            <a:lnTo>
                              <a:pt x="0" y="423334"/>
                            </a:lnTo>
                            <a:lnTo>
                              <a:pt x="2" y="423334"/>
                            </a:lnTo>
                            <a:close/>
                          </a:path>
                        </a:pathLst>
                      </a:custGeom>
                      <a:solidFill>
                        <a:schemeClr val="tx1">
                          <a:alpha val="48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  <p:sp>
                    <p:nvSpPr>
                      <p:cNvPr id="26" name="Rectangle 25">
                        <a:extLst>
                          <a:ext uri="{FF2B5EF4-FFF2-40B4-BE49-F238E27FC236}">
                            <a16:creationId xmlns:a16="http://schemas.microsoft.com/office/drawing/2014/main" id="{AEACC747-5EA5-7543-B6B0-D780A8CE5A8F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7735360" y="1483281"/>
                        <a:ext cx="278343" cy="405082"/>
                      </a:xfrm>
                      <a:prstGeom prst="rect">
                        <a:avLst/>
                      </a:prstGeom>
                      <a:solidFill>
                        <a:schemeClr val="tx1">
                          <a:alpha val="19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vert="horz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  <p:sp>
                    <p:nvSpPr>
                      <p:cNvPr id="27" name="Rectangle 26">
                        <a:extLst>
                          <a:ext uri="{FF2B5EF4-FFF2-40B4-BE49-F238E27FC236}">
                            <a16:creationId xmlns:a16="http://schemas.microsoft.com/office/drawing/2014/main" id="{B9183455-BF7F-9C4B-BF4D-59E6BEF9D56D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 rot="5400000">
                        <a:off x="7373410" y="1120906"/>
                        <a:ext cx="278343" cy="405082"/>
                      </a:xfrm>
                      <a:prstGeom prst="rect">
                        <a:avLst/>
                      </a:prstGeom>
                      <a:solidFill>
                        <a:schemeClr val="tx1">
                          <a:alpha val="19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vert="horz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</p:grpSp>
              </p:grpSp>
              <p:grpSp>
                <p:nvGrpSpPr>
                  <p:cNvPr id="16" name="Group 15">
                    <a:extLst>
                      <a:ext uri="{FF2B5EF4-FFF2-40B4-BE49-F238E27FC236}">
                        <a16:creationId xmlns:a16="http://schemas.microsoft.com/office/drawing/2014/main" id="{A638F72A-E0B5-2440-8483-B786109C6320}"/>
                      </a:ext>
                    </a:extLst>
                  </p:cNvPr>
                  <p:cNvGrpSpPr/>
                  <p:nvPr/>
                </p:nvGrpSpPr>
                <p:grpSpPr>
                  <a:xfrm>
                    <a:off x="208303" y="5787704"/>
                    <a:ext cx="437544" cy="389381"/>
                    <a:chOff x="9178262" y="1315181"/>
                    <a:chExt cx="437544" cy="389381"/>
                  </a:xfrm>
                </p:grpSpPr>
                <p:pic>
                  <p:nvPicPr>
                    <p:cNvPr id="21" name="Picture 20">
                      <a:extLst>
                        <a:ext uri="{FF2B5EF4-FFF2-40B4-BE49-F238E27FC236}">
                          <a16:creationId xmlns:a16="http://schemas.microsoft.com/office/drawing/2014/main" id="{6578A7D9-E5D7-D140-9B54-B97ADB9E94AF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445759" y="1521682"/>
                      <a:ext cx="170047" cy="18288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22" name="Picture 21">
                      <a:extLst>
                        <a:ext uri="{FF2B5EF4-FFF2-40B4-BE49-F238E27FC236}">
                          <a16:creationId xmlns:a16="http://schemas.microsoft.com/office/drawing/2014/main" id="{193EA91B-4C97-1B42-83CB-0BD211B77167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178262" y="1315181"/>
                      <a:ext cx="85024" cy="91440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17" name="Group 16">
                    <a:extLst>
                      <a:ext uri="{FF2B5EF4-FFF2-40B4-BE49-F238E27FC236}">
                        <a16:creationId xmlns:a16="http://schemas.microsoft.com/office/drawing/2014/main" id="{2D5367E9-1AD2-DC4A-842A-08A60F3C876E}"/>
                      </a:ext>
                    </a:extLst>
                  </p:cNvPr>
                  <p:cNvGrpSpPr/>
                  <p:nvPr/>
                </p:nvGrpSpPr>
                <p:grpSpPr>
                  <a:xfrm>
                    <a:off x="250899" y="6421937"/>
                    <a:ext cx="669934" cy="274320"/>
                    <a:chOff x="9445759" y="1430242"/>
                    <a:chExt cx="669934" cy="274320"/>
                  </a:xfrm>
                </p:grpSpPr>
                <p:pic>
                  <p:nvPicPr>
                    <p:cNvPr id="19" name="Picture 18">
                      <a:extLst>
                        <a:ext uri="{FF2B5EF4-FFF2-40B4-BE49-F238E27FC236}">
                          <a16:creationId xmlns:a16="http://schemas.microsoft.com/office/drawing/2014/main" id="{4E18064A-1C66-F242-9307-8C478AAE28C1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445759" y="1521682"/>
                      <a:ext cx="170047" cy="18288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20" name="Picture 19">
                      <a:extLst>
                        <a:ext uri="{FF2B5EF4-FFF2-40B4-BE49-F238E27FC236}">
                          <a16:creationId xmlns:a16="http://schemas.microsoft.com/office/drawing/2014/main" id="{7EFE13E5-B15E-8447-BF55-C55D171A28F3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0030669" y="1430242"/>
                      <a:ext cx="85024" cy="91440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18" name="Picture 17">
                    <a:extLst>
                      <a:ext uri="{FF2B5EF4-FFF2-40B4-BE49-F238E27FC236}">
                        <a16:creationId xmlns:a16="http://schemas.microsoft.com/office/drawing/2014/main" id="{DB51BACE-A10C-CD44-9AF2-F4121EA92C1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18384" y="6650537"/>
                    <a:ext cx="85024" cy="91440"/>
                  </a:xfrm>
                  <a:prstGeom prst="rect">
                    <a:avLst/>
                  </a:prstGeom>
                </p:spPr>
              </p:pic>
            </p:grpSp>
          </p:grpSp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43A594FE-AB81-0940-8254-9D4333C84FD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screen">
                <a:alphaModFix amt="67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t="-58345"/>
              <a:stretch/>
            </p:blipFill>
            <p:spPr>
              <a:xfrm>
                <a:off x="-7429" y="5029200"/>
                <a:ext cx="3162521" cy="1849829"/>
              </a:xfrm>
              <a:prstGeom prst="rect">
                <a:avLst/>
              </a:prstGeom>
            </p:spPr>
          </p:pic>
        </p:grpSp>
      </p:grp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685800" y="682625"/>
            <a:ext cx="10826496" cy="615553"/>
          </a:xfrm>
        </p:spPr>
        <p:txBody>
          <a:bodyPr/>
          <a:lstStyle/>
          <a:p>
            <a:r>
              <a:rPr lang="en-US" sz="4000" dirty="0"/>
              <a:t>Working with slides</a:t>
            </a:r>
          </a:p>
        </p:txBody>
      </p:sp>
      <p:pic>
        <p:nvPicPr>
          <p:cNvPr id="8" name="Picture 7" descr="Screen Shot 2016-09-30 at 3.23.09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4264" y="1600200"/>
            <a:ext cx="7847737" cy="4635069"/>
          </a:xfrm>
          <a:prstGeom prst="rect">
            <a:avLst/>
          </a:prstGeom>
        </p:spPr>
      </p:pic>
      <p:sp>
        <p:nvSpPr>
          <p:cNvPr id="5" name="Text Placeholder 7"/>
          <p:cNvSpPr>
            <a:spLocks noGrp="1"/>
          </p:cNvSpPr>
          <p:nvPr>
            <p:ph type="body" sz="quarter" idx="4294967295"/>
          </p:nvPr>
        </p:nvSpPr>
        <p:spPr>
          <a:xfrm>
            <a:off x="568489" y="1708192"/>
            <a:ext cx="3775775" cy="4978400"/>
          </a:xfrm>
          <a:prstGeom prst="rect">
            <a:avLst/>
          </a:prstGeom>
        </p:spPr>
        <p:txBody>
          <a:bodyPr lIns="121917" tIns="60958" rIns="121917" bIns="60958"/>
          <a:lstStyle/>
          <a:p>
            <a:r>
              <a:rPr lang="en-US" sz="2800" b="0" dirty="0"/>
              <a:t>Slides are a property of the presentation available in </a:t>
            </a:r>
            <a:br>
              <a:rPr lang="en-US" sz="2800" b="0" dirty="0"/>
            </a:br>
            <a:r>
              <a:rPr lang="en-US" sz="2800" b="0" dirty="0"/>
              <a:t>the scene</a:t>
            </a:r>
          </a:p>
          <a:p>
            <a:r>
              <a:rPr lang="en-US" sz="2800" b="0" dirty="0"/>
              <a:t>Available after the view is loaded</a:t>
            </a:r>
          </a:p>
        </p:txBody>
      </p:sp>
    </p:spTree>
    <p:extLst>
      <p:ext uri="{BB962C8B-B14F-4D97-AF65-F5344CB8AC3E}">
        <p14:creationId xmlns:p14="http://schemas.microsoft.com/office/powerpoint/2010/main" val="3801787850"/>
      </p:ext>
    </p:extLst>
  </p:cSld>
  <p:clrMapOvr>
    <a:masterClrMapping/>
  </p:clrMapOvr>
  <p:transition spd="med"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B812E05D-AEC4-5340-8EC5-CE07D079EC7F}"/>
              </a:ext>
            </a:extLst>
          </p:cNvPr>
          <p:cNvGrpSpPr/>
          <p:nvPr/>
        </p:nvGrpSpPr>
        <p:grpSpPr>
          <a:xfrm>
            <a:off x="-7429" y="-15486"/>
            <a:ext cx="12206856" cy="6894515"/>
            <a:chOff x="-7429" y="-15486"/>
            <a:chExt cx="12206856" cy="6894515"/>
          </a:xfrm>
        </p:grpSpPr>
        <p:sp>
          <p:nvSpPr>
            <p:cNvPr id="6" name="shading (lower right)">
              <a:extLst>
                <a:ext uri="{FF2B5EF4-FFF2-40B4-BE49-F238E27FC236}">
                  <a16:creationId xmlns:a16="http://schemas.microsoft.com/office/drawing/2014/main" id="{60BC3322-0EBF-FB42-B394-866241EA07E8}"/>
                </a:ext>
              </a:extLst>
            </p:cNvPr>
            <p:cNvSpPr/>
            <p:nvPr/>
          </p:nvSpPr>
          <p:spPr bwMode="auto">
            <a:xfrm>
              <a:off x="0" y="-15486"/>
              <a:ext cx="12199427" cy="6888971"/>
            </a:xfrm>
            <a:prstGeom prst="rect">
              <a:avLst/>
            </a:prstGeom>
            <a:gradFill flip="none" rotWithShape="1">
              <a:gsLst>
                <a:gs pos="91000">
                  <a:srgbClr val="095FB4"/>
                </a:gs>
                <a:gs pos="74000">
                  <a:srgbClr val="153F98"/>
                </a:gs>
                <a:gs pos="49000">
                  <a:srgbClr val="113684"/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31F1A713-A758-DF42-809A-8526F5373D45}"/>
                </a:ext>
              </a:extLst>
            </p:cNvPr>
            <p:cNvGrpSpPr/>
            <p:nvPr/>
          </p:nvGrpSpPr>
          <p:grpSpPr>
            <a:xfrm>
              <a:off x="-7429" y="0"/>
              <a:ext cx="12199429" cy="6879029"/>
              <a:chOff x="-7429" y="0"/>
              <a:chExt cx="12199429" cy="6879029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0E828DD2-B1AA-A74C-A836-9767ABF9C650}"/>
                  </a:ext>
                </a:extLst>
              </p:cNvPr>
              <p:cNvGrpSpPr/>
              <p:nvPr/>
            </p:nvGrpSpPr>
            <p:grpSpPr>
              <a:xfrm>
                <a:off x="0" y="0"/>
                <a:ext cx="12192000" cy="6858000"/>
                <a:chOff x="0" y="0"/>
                <a:chExt cx="12192000" cy="6858000"/>
              </a:xfrm>
            </p:grpSpPr>
            <p:grpSp>
              <p:nvGrpSpPr>
                <p:cNvPr id="11" name="Group 10" hidden="1">
                  <a:extLst>
                    <a:ext uri="{FF2B5EF4-FFF2-40B4-BE49-F238E27FC236}">
                      <a16:creationId xmlns:a16="http://schemas.microsoft.com/office/drawing/2014/main" id="{417A9D2A-3626-C044-AE19-986AC229B482}"/>
                    </a:ext>
                  </a:extLst>
                </p:cNvPr>
                <p:cNvGrpSpPr/>
                <p:nvPr/>
              </p:nvGrpSpPr>
              <p:grpSpPr>
                <a:xfrm>
                  <a:off x="0" y="0"/>
                  <a:ext cx="12192000" cy="6858000"/>
                  <a:chOff x="0" y="0"/>
                  <a:chExt cx="12192000" cy="6858000"/>
                </a:xfrm>
              </p:grpSpPr>
              <p:sp>
                <p:nvSpPr>
                  <p:cNvPr id="29" name="Rectangle 28">
                    <a:extLst>
                      <a:ext uri="{FF2B5EF4-FFF2-40B4-BE49-F238E27FC236}">
                        <a16:creationId xmlns:a16="http://schemas.microsoft.com/office/drawing/2014/main" id="{233F13AF-E759-FE44-97C1-D976DBFEF63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0" y="0"/>
                    <a:ext cx="12192000" cy="6858000"/>
                  </a:xfrm>
                  <a:prstGeom prst="rect">
                    <a:avLst/>
                  </a:prstGeom>
                  <a:gradFill>
                    <a:gsLst>
                      <a:gs pos="35000">
                        <a:srgbClr val="143F95"/>
                      </a:gs>
                      <a:gs pos="82000">
                        <a:srgbClr val="0E53C1"/>
                      </a:gs>
                      <a:gs pos="7000">
                        <a:srgbClr val="1E3073"/>
                      </a:gs>
                    </a:gsLst>
                    <a:path path="circle">
                      <a:fillToRect t="100000" r="100000"/>
                    </a:path>
                  </a:gra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400" b="1" dirty="0">
                      <a:solidFill>
                        <a:srgbClr val="000000"/>
                      </a:solidFill>
                      <a:latin typeface="Arial" charset="0"/>
                      <a:ea typeface="ＭＳ Ｐゴシック" pitchFamily="16" charset="-128"/>
                      <a:cs typeface="ＭＳ Ｐゴシック" pitchFamily="-97" charset="-128"/>
                    </a:endParaRPr>
                  </a:p>
                </p:txBody>
              </p:sp>
              <p:pic>
                <p:nvPicPr>
                  <p:cNvPr id="30" name="Picture 29">
                    <a:extLst>
                      <a:ext uri="{FF2B5EF4-FFF2-40B4-BE49-F238E27FC236}">
                        <a16:creationId xmlns:a16="http://schemas.microsoft.com/office/drawing/2014/main" id="{307ADA66-D542-6746-8BA5-2364A5B186D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 cstate="screen">
                    <a:duotone>
                      <a:prstClr val="black"/>
                      <a:schemeClr val="accent4">
                        <a:tint val="45000"/>
                        <a:satMod val="400000"/>
                      </a:schemeClr>
                    </a:duotone>
                    <a:alphaModFix amt="41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>
                  <a:xfrm>
                    <a:off x="9021" y="4810991"/>
                    <a:ext cx="2930236" cy="2047009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2" name="Group 11">
                  <a:extLst>
                    <a:ext uri="{FF2B5EF4-FFF2-40B4-BE49-F238E27FC236}">
                      <a16:creationId xmlns:a16="http://schemas.microsoft.com/office/drawing/2014/main" id="{172A59F8-E1E7-3944-B1B3-E33D3B9C920A}"/>
                    </a:ext>
                  </a:extLst>
                </p:cNvPr>
                <p:cNvGrpSpPr/>
                <p:nvPr/>
              </p:nvGrpSpPr>
              <p:grpSpPr>
                <a:xfrm>
                  <a:off x="208303" y="146055"/>
                  <a:ext cx="11731071" cy="6595922"/>
                  <a:chOff x="208303" y="146055"/>
                  <a:chExt cx="11731071" cy="6595922"/>
                </a:xfrm>
              </p:grpSpPr>
              <p:grpSp>
                <p:nvGrpSpPr>
                  <p:cNvPr id="13" name="Group 12">
                    <a:extLst>
                      <a:ext uri="{FF2B5EF4-FFF2-40B4-BE49-F238E27FC236}">
                        <a16:creationId xmlns:a16="http://schemas.microsoft.com/office/drawing/2014/main" id="{63E51486-0E3D-6C48-9DAD-70345A35C825}"/>
                      </a:ext>
                    </a:extLst>
                  </p:cNvPr>
                  <p:cNvGrpSpPr/>
                  <p:nvPr/>
                </p:nvGrpSpPr>
                <p:grpSpPr>
                  <a:xfrm>
                    <a:off x="11604987" y="146055"/>
                    <a:ext cx="334387" cy="435843"/>
                    <a:chOff x="11604987" y="146055"/>
                    <a:chExt cx="334387" cy="435843"/>
                  </a:xfrm>
                </p:grpSpPr>
                <p:grpSp>
                  <p:nvGrpSpPr>
                    <p:cNvPr id="21" name="Group 20">
                      <a:extLst>
                        <a:ext uri="{FF2B5EF4-FFF2-40B4-BE49-F238E27FC236}">
                          <a16:creationId xmlns:a16="http://schemas.microsoft.com/office/drawing/2014/main" id="{F6BB62B9-D97A-4C43-B2DC-8A3F5C7970E9}"/>
                        </a:ext>
                      </a:extLst>
                    </p:cNvPr>
                    <p:cNvGrpSpPr>
                      <a:grpSpLocks noChangeAspect="1"/>
                    </p:cNvGrpSpPr>
                    <p:nvPr/>
                  </p:nvGrpSpPr>
                  <p:grpSpPr>
                    <a:xfrm>
                      <a:off x="11770125" y="399018"/>
                      <a:ext cx="169249" cy="182880"/>
                      <a:chOff x="7310041" y="760941"/>
                      <a:chExt cx="1043386" cy="1127422"/>
                    </a:xfrm>
                  </p:grpSpPr>
                  <p:sp>
                    <p:nvSpPr>
                      <p:cNvPr id="26" name="Freeform 25">
                        <a:extLst>
                          <a:ext uri="{FF2B5EF4-FFF2-40B4-BE49-F238E27FC236}">
                            <a16:creationId xmlns:a16="http://schemas.microsoft.com/office/drawing/2014/main" id="{52AA9295-2857-7C43-8E6E-3BDC2CF9767A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7735358" y="760941"/>
                        <a:ext cx="618069" cy="704087"/>
                      </a:xfrm>
                      <a:custGeom>
                        <a:avLst/>
                        <a:gdLst>
                          <a:gd name="connsiteX0" fmla="*/ 2 w 618069"/>
                          <a:gd name="connsiteY0" fmla="*/ 0 h 704087"/>
                          <a:gd name="connsiteX1" fmla="*/ 278345 w 618069"/>
                          <a:gd name="connsiteY1" fmla="*/ 0 h 704087"/>
                          <a:gd name="connsiteX2" fmla="*/ 278345 w 618069"/>
                          <a:gd name="connsiteY2" fmla="*/ 423334 h 704087"/>
                          <a:gd name="connsiteX3" fmla="*/ 618069 w 618069"/>
                          <a:gd name="connsiteY3" fmla="*/ 423334 h 704087"/>
                          <a:gd name="connsiteX4" fmla="*/ 618069 w 618069"/>
                          <a:gd name="connsiteY4" fmla="*/ 704087 h 704087"/>
                          <a:gd name="connsiteX5" fmla="*/ 278345 w 618069"/>
                          <a:gd name="connsiteY5" fmla="*/ 704087 h 704087"/>
                          <a:gd name="connsiteX6" fmla="*/ 2 w 618069"/>
                          <a:gd name="connsiteY6" fmla="*/ 704087 h 704087"/>
                          <a:gd name="connsiteX7" fmla="*/ 0 w 618069"/>
                          <a:gd name="connsiteY7" fmla="*/ 704087 h 704087"/>
                          <a:gd name="connsiteX8" fmla="*/ 0 w 618069"/>
                          <a:gd name="connsiteY8" fmla="*/ 423334 h 704087"/>
                          <a:gd name="connsiteX9" fmla="*/ 2 w 618069"/>
                          <a:gd name="connsiteY9" fmla="*/ 423334 h 70408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</a:cxnLst>
                        <a:rect l="l" t="t" r="r" b="b"/>
                        <a:pathLst>
                          <a:path w="618069" h="704087">
                            <a:moveTo>
                              <a:pt x="2" y="0"/>
                            </a:moveTo>
                            <a:lnTo>
                              <a:pt x="278345" y="0"/>
                            </a:lnTo>
                            <a:lnTo>
                              <a:pt x="278345" y="423334"/>
                            </a:lnTo>
                            <a:lnTo>
                              <a:pt x="618069" y="423334"/>
                            </a:lnTo>
                            <a:lnTo>
                              <a:pt x="618069" y="704087"/>
                            </a:lnTo>
                            <a:lnTo>
                              <a:pt x="278345" y="704087"/>
                            </a:lnTo>
                            <a:lnTo>
                              <a:pt x="2" y="704087"/>
                            </a:lnTo>
                            <a:lnTo>
                              <a:pt x="0" y="704087"/>
                            </a:lnTo>
                            <a:lnTo>
                              <a:pt x="0" y="423334"/>
                            </a:lnTo>
                            <a:lnTo>
                              <a:pt x="2" y="423334"/>
                            </a:lnTo>
                            <a:close/>
                          </a:path>
                        </a:pathLst>
                      </a:custGeom>
                      <a:solidFill>
                        <a:schemeClr val="tx1">
                          <a:alpha val="48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  <p:sp>
                    <p:nvSpPr>
                      <p:cNvPr id="27" name="Rectangle 26">
                        <a:extLst>
                          <a:ext uri="{FF2B5EF4-FFF2-40B4-BE49-F238E27FC236}">
                            <a16:creationId xmlns:a16="http://schemas.microsoft.com/office/drawing/2014/main" id="{B6B5AFA2-3970-7C4C-91FE-1C13FFDFD1A3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7735360" y="1483281"/>
                        <a:ext cx="278343" cy="405082"/>
                      </a:xfrm>
                      <a:prstGeom prst="rect">
                        <a:avLst/>
                      </a:prstGeom>
                      <a:solidFill>
                        <a:schemeClr val="tx1">
                          <a:alpha val="19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vert="horz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  <p:sp>
                    <p:nvSpPr>
                      <p:cNvPr id="28" name="Rectangle 27">
                        <a:extLst>
                          <a:ext uri="{FF2B5EF4-FFF2-40B4-BE49-F238E27FC236}">
                            <a16:creationId xmlns:a16="http://schemas.microsoft.com/office/drawing/2014/main" id="{60B23ACC-F507-A44B-B3C9-2F898976336C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 rot="5400000">
                        <a:off x="7373410" y="1120906"/>
                        <a:ext cx="278343" cy="405082"/>
                      </a:xfrm>
                      <a:prstGeom prst="rect">
                        <a:avLst/>
                      </a:prstGeom>
                      <a:solidFill>
                        <a:schemeClr val="tx1">
                          <a:alpha val="19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vert="horz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</p:grpSp>
                <p:grpSp>
                  <p:nvGrpSpPr>
                    <p:cNvPr id="22" name="Group 21">
                      <a:extLst>
                        <a:ext uri="{FF2B5EF4-FFF2-40B4-BE49-F238E27FC236}">
                          <a16:creationId xmlns:a16="http://schemas.microsoft.com/office/drawing/2014/main" id="{FB7AA1C5-E9AF-EC41-871C-1BB7599723FF}"/>
                        </a:ext>
                      </a:extLst>
                    </p:cNvPr>
                    <p:cNvGrpSpPr>
                      <a:grpSpLocks noChangeAspect="1"/>
                    </p:cNvGrpSpPr>
                    <p:nvPr/>
                  </p:nvGrpSpPr>
                  <p:grpSpPr>
                    <a:xfrm>
                      <a:off x="11604987" y="146055"/>
                      <a:ext cx="73152" cy="73152"/>
                      <a:chOff x="7310041" y="760941"/>
                      <a:chExt cx="1043386" cy="1127422"/>
                    </a:xfrm>
                  </p:grpSpPr>
                  <p:sp>
                    <p:nvSpPr>
                      <p:cNvPr id="23" name="Freeform 22">
                        <a:extLst>
                          <a:ext uri="{FF2B5EF4-FFF2-40B4-BE49-F238E27FC236}">
                            <a16:creationId xmlns:a16="http://schemas.microsoft.com/office/drawing/2014/main" id="{A9D133F4-4A28-6744-99D2-82B67C965C4A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7735358" y="760941"/>
                        <a:ext cx="618069" cy="704087"/>
                      </a:xfrm>
                      <a:custGeom>
                        <a:avLst/>
                        <a:gdLst>
                          <a:gd name="connsiteX0" fmla="*/ 2 w 618069"/>
                          <a:gd name="connsiteY0" fmla="*/ 0 h 704087"/>
                          <a:gd name="connsiteX1" fmla="*/ 278345 w 618069"/>
                          <a:gd name="connsiteY1" fmla="*/ 0 h 704087"/>
                          <a:gd name="connsiteX2" fmla="*/ 278345 w 618069"/>
                          <a:gd name="connsiteY2" fmla="*/ 423334 h 704087"/>
                          <a:gd name="connsiteX3" fmla="*/ 618069 w 618069"/>
                          <a:gd name="connsiteY3" fmla="*/ 423334 h 704087"/>
                          <a:gd name="connsiteX4" fmla="*/ 618069 w 618069"/>
                          <a:gd name="connsiteY4" fmla="*/ 704087 h 704087"/>
                          <a:gd name="connsiteX5" fmla="*/ 278345 w 618069"/>
                          <a:gd name="connsiteY5" fmla="*/ 704087 h 704087"/>
                          <a:gd name="connsiteX6" fmla="*/ 2 w 618069"/>
                          <a:gd name="connsiteY6" fmla="*/ 704087 h 704087"/>
                          <a:gd name="connsiteX7" fmla="*/ 0 w 618069"/>
                          <a:gd name="connsiteY7" fmla="*/ 704087 h 704087"/>
                          <a:gd name="connsiteX8" fmla="*/ 0 w 618069"/>
                          <a:gd name="connsiteY8" fmla="*/ 423334 h 704087"/>
                          <a:gd name="connsiteX9" fmla="*/ 2 w 618069"/>
                          <a:gd name="connsiteY9" fmla="*/ 423334 h 70408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</a:cxnLst>
                        <a:rect l="l" t="t" r="r" b="b"/>
                        <a:pathLst>
                          <a:path w="618069" h="704087">
                            <a:moveTo>
                              <a:pt x="2" y="0"/>
                            </a:moveTo>
                            <a:lnTo>
                              <a:pt x="278345" y="0"/>
                            </a:lnTo>
                            <a:lnTo>
                              <a:pt x="278345" y="423334"/>
                            </a:lnTo>
                            <a:lnTo>
                              <a:pt x="618069" y="423334"/>
                            </a:lnTo>
                            <a:lnTo>
                              <a:pt x="618069" y="704087"/>
                            </a:lnTo>
                            <a:lnTo>
                              <a:pt x="278345" y="704087"/>
                            </a:lnTo>
                            <a:lnTo>
                              <a:pt x="2" y="704087"/>
                            </a:lnTo>
                            <a:lnTo>
                              <a:pt x="0" y="704087"/>
                            </a:lnTo>
                            <a:lnTo>
                              <a:pt x="0" y="423334"/>
                            </a:lnTo>
                            <a:lnTo>
                              <a:pt x="2" y="423334"/>
                            </a:lnTo>
                            <a:close/>
                          </a:path>
                        </a:pathLst>
                      </a:custGeom>
                      <a:solidFill>
                        <a:schemeClr val="tx1">
                          <a:alpha val="48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  <p:sp>
                    <p:nvSpPr>
                      <p:cNvPr id="24" name="Rectangle 23">
                        <a:extLst>
                          <a:ext uri="{FF2B5EF4-FFF2-40B4-BE49-F238E27FC236}">
                            <a16:creationId xmlns:a16="http://schemas.microsoft.com/office/drawing/2014/main" id="{CDF6B25F-1CA8-D241-BFC4-3AC5F97B63F2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7735360" y="1483281"/>
                        <a:ext cx="278343" cy="405082"/>
                      </a:xfrm>
                      <a:prstGeom prst="rect">
                        <a:avLst/>
                      </a:prstGeom>
                      <a:solidFill>
                        <a:schemeClr val="tx1">
                          <a:alpha val="19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vert="horz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  <p:sp>
                    <p:nvSpPr>
                      <p:cNvPr id="25" name="Rectangle 24">
                        <a:extLst>
                          <a:ext uri="{FF2B5EF4-FFF2-40B4-BE49-F238E27FC236}">
                            <a16:creationId xmlns:a16="http://schemas.microsoft.com/office/drawing/2014/main" id="{9F8A25BC-94AE-6C45-BFA9-6196CA37AFBB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 rot="5400000">
                        <a:off x="7373410" y="1120906"/>
                        <a:ext cx="278343" cy="405082"/>
                      </a:xfrm>
                      <a:prstGeom prst="rect">
                        <a:avLst/>
                      </a:prstGeom>
                      <a:solidFill>
                        <a:schemeClr val="tx1">
                          <a:alpha val="19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vert="horz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</p:grpSp>
              </p:grpSp>
              <p:grpSp>
                <p:nvGrpSpPr>
                  <p:cNvPr id="14" name="Group 13">
                    <a:extLst>
                      <a:ext uri="{FF2B5EF4-FFF2-40B4-BE49-F238E27FC236}">
                        <a16:creationId xmlns:a16="http://schemas.microsoft.com/office/drawing/2014/main" id="{6636B2CD-B0F9-3149-B5F7-B63B62A93C26}"/>
                      </a:ext>
                    </a:extLst>
                  </p:cNvPr>
                  <p:cNvGrpSpPr/>
                  <p:nvPr/>
                </p:nvGrpSpPr>
                <p:grpSpPr>
                  <a:xfrm>
                    <a:off x="208303" y="5787704"/>
                    <a:ext cx="437544" cy="389381"/>
                    <a:chOff x="9178262" y="1315181"/>
                    <a:chExt cx="437544" cy="389381"/>
                  </a:xfrm>
                </p:grpSpPr>
                <p:pic>
                  <p:nvPicPr>
                    <p:cNvPr id="19" name="Picture 18">
                      <a:extLst>
                        <a:ext uri="{FF2B5EF4-FFF2-40B4-BE49-F238E27FC236}">
                          <a16:creationId xmlns:a16="http://schemas.microsoft.com/office/drawing/2014/main" id="{4E053712-EC5C-0A43-BCB2-3700044AD624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445759" y="1521682"/>
                      <a:ext cx="170047" cy="18288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20" name="Picture 19">
                      <a:extLst>
                        <a:ext uri="{FF2B5EF4-FFF2-40B4-BE49-F238E27FC236}">
                          <a16:creationId xmlns:a16="http://schemas.microsoft.com/office/drawing/2014/main" id="{ACD91A05-C814-714E-BF9C-E53A2E3B753F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178262" y="1315181"/>
                      <a:ext cx="85024" cy="91440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15" name="Group 14">
                    <a:extLst>
                      <a:ext uri="{FF2B5EF4-FFF2-40B4-BE49-F238E27FC236}">
                        <a16:creationId xmlns:a16="http://schemas.microsoft.com/office/drawing/2014/main" id="{0FF58FC5-2AF3-1C4F-BA6A-FDBB9B5057C7}"/>
                      </a:ext>
                    </a:extLst>
                  </p:cNvPr>
                  <p:cNvGrpSpPr/>
                  <p:nvPr/>
                </p:nvGrpSpPr>
                <p:grpSpPr>
                  <a:xfrm>
                    <a:off x="250899" y="6421937"/>
                    <a:ext cx="669934" cy="274320"/>
                    <a:chOff x="9445759" y="1430242"/>
                    <a:chExt cx="669934" cy="274320"/>
                  </a:xfrm>
                </p:grpSpPr>
                <p:pic>
                  <p:nvPicPr>
                    <p:cNvPr id="17" name="Picture 16">
                      <a:extLst>
                        <a:ext uri="{FF2B5EF4-FFF2-40B4-BE49-F238E27FC236}">
                          <a16:creationId xmlns:a16="http://schemas.microsoft.com/office/drawing/2014/main" id="{00EEC81E-7EC0-9841-93CC-CA87CEBA0706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445759" y="1521682"/>
                      <a:ext cx="170047" cy="18288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8" name="Picture 17">
                      <a:extLst>
                        <a:ext uri="{FF2B5EF4-FFF2-40B4-BE49-F238E27FC236}">
                          <a16:creationId xmlns:a16="http://schemas.microsoft.com/office/drawing/2014/main" id="{BEA61D59-4845-394A-9CDA-1BBBA9C1D9BF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0030669" y="1430242"/>
                      <a:ext cx="85024" cy="91440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16" name="Picture 15">
                    <a:extLst>
                      <a:ext uri="{FF2B5EF4-FFF2-40B4-BE49-F238E27FC236}">
                        <a16:creationId xmlns:a16="http://schemas.microsoft.com/office/drawing/2014/main" id="{AD4BD744-7602-8B42-9293-10E3D33C9CA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18384" y="6650537"/>
                    <a:ext cx="85024" cy="91440"/>
                  </a:xfrm>
                  <a:prstGeom prst="rect">
                    <a:avLst/>
                  </a:prstGeom>
                </p:spPr>
              </p:pic>
            </p:grpSp>
          </p:grpSp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42044CFA-75B9-1640-9CF1-FAC4CEB1054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screen">
                <a:alphaModFix amt="67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t="-58345"/>
              <a:stretch/>
            </p:blipFill>
            <p:spPr>
              <a:xfrm>
                <a:off x="-7429" y="5029200"/>
                <a:ext cx="3162521" cy="1849829"/>
              </a:xfrm>
              <a:prstGeom prst="rect">
                <a:avLst/>
              </a:prstGeom>
            </p:spPr>
          </p:pic>
        </p:grpSp>
      </p:grp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685800" y="682625"/>
            <a:ext cx="10826496" cy="615553"/>
          </a:xfrm>
        </p:spPr>
        <p:txBody>
          <a:bodyPr/>
          <a:lstStyle/>
          <a:p>
            <a:r>
              <a:rPr lang="en-US" sz="4000" dirty="0"/>
              <a:t>Working with slides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4294967295"/>
          </p:nvPr>
        </p:nvSpPr>
        <p:spPr>
          <a:xfrm>
            <a:off x="568489" y="1498600"/>
            <a:ext cx="10428012" cy="5181600"/>
          </a:xfrm>
          <a:prstGeom prst="rect">
            <a:avLst/>
          </a:prstGeom>
        </p:spPr>
        <p:txBody>
          <a:bodyPr lIns="121917" tIns="60958" rIns="121917" bIns="60958"/>
          <a:lstStyle/>
          <a:p>
            <a:r>
              <a:rPr lang="en-US" sz="3200" b="0" dirty="0"/>
              <a:t>Slides save the following properties of a view</a:t>
            </a:r>
            <a:r>
              <a:rPr lang="is-IS" sz="3200" b="0" dirty="0"/>
              <a:t>:</a:t>
            </a:r>
          </a:p>
          <a:p>
            <a:pPr lvl="1"/>
            <a:r>
              <a:rPr lang="is-IS" sz="3200" b="0" dirty="0"/>
              <a:t>Viewpoint (alternative to camera)</a:t>
            </a:r>
          </a:p>
          <a:p>
            <a:pPr lvl="1"/>
            <a:r>
              <a:rPr lang="is-IS" sz="3200" b="0" dirty="0"/>
              <a:t>Visible layers</a:t>
            </a:r>
          </a:p>
          <a:p>
            <a:pPr lvl="1"/>
            <a:r>
              <a:rPr lang="is-IS" sz="3200" b="0" dirty="0"/>
              <a:t>Basemap</a:t>
            </a:r>
          </a:p>
          <a:p>
            <a:pPr lvl="1"/>
            <a:r>
              <a:rPr lang="is-IS" sz="3200" b="0" dirty="0"/>
              <a:t>Environment settings</a:t>
            </a:r>
          </a:p>
          <a:p>
            <a:pPr lvl="1"/>
            <a:r>
              <a:rPr lang="is-IS" sz="3200" b="0" dirty="0"/>
              <a:t>Other metadata: title, description, thumbnail</a:t>
            </a:r>
            <a:endParaRPr lang="en-US" sz="3200" b="0" dirty="0"/>
          </a:p>
          <a:p>
            <a:endParaRPr lang="en-US" sz="3600" b="0" dirty="0"/>
          </a:p>
        </p:txBody>
      </p:sp>
    </p:spTree>
    <p:extLst>
      <p:ext uri="{BB962C8B-B14F-4D97-AF65-F5344CB8AC3E}">
        <p14:creationId xmlns:p14="http://schemas.microsoft.com/office/powerpoint/2010/main" val="2338836354"/>
      </p:ext>
    </p:extLst>
  </p:cSld>
  <p:clrMapOvr>
    <a:masterClrMapping/>
  </p:clrMapOvr>
  <p:transition spd="med"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ADC4F772-1276-AD4C-A3D1-906369FED41D}"/>
              </a:ext>
            </a:extLst>
          </p:cNvPr>
          <p:cNvGrpSpPr/>
          <p:nvPr/>
        </p:nvGrpSpPr>
        <p:grpSpPr>
          <a:xfrm>
            <a:off x="-7429" y="-15486"/>
            <a:ext cx="12206856" cy="6894515"/>
            <a:chOff x="-7429" y="-15486"/>
            <a:chExt cx="12206856" cy="6894515"/>
          </a:xfrm>
        </p:grpSpPr>
        <p:sp>
          <p:nvSpPr>
            <p:cNvPr id="10" name="shading (lower right)">
              <a:extLst>
                <a:ext uri="{FF2B5EF4-FFF2-40B4-BE49-F238E27FC236}">
                  <a16:creationId xmlns:a16="http://schemas.microsoft.com/office/drawing/2014/main" id="{C16F7097-236D-A44F-9362-2B44479003BC}"/>
                </a:ext>
              </a:extLst>
            </p:cNvPr>
            <p:cNvSpPr/>
            <p:nvPr/>
          </p:nvSpPr>
          <p:spPr bwMode="auto">
            <a:xfrm>
              <a:off x="0" y="-15486"/>
              <a:ext cx="12199427" cy="6888971"/>
            </a:xfrm>
            <a:prstGeom prst="rect">
              <a:avLst/>
            </a:prstGeom>
            <a:gradFill flip="none" rotWithShape="1">
              <a:gsLst>
                <a:gs pos="91000">
                  <a:srgbClr val="095FB4"/>
                </a:gs>
                <a:gs pos="74000">
                  <a:srgbClr val="153F98"/>
                </a:gs>
                <a:gs pos="49000">
                  <a:srgbClr val="113684"/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88D32D4C-0BD1-5940-8E5D-CA31E9179A22}"/>
                </a:ext>
              </a:extLst>
            </p:cNvPr>
            <p:cNvGrpSpPr/>
            <p:nvPr/>
          </p:nvGrpSpPr>
          <p:grpSpPr>
            <a:xfrm>
              <a:off x="-7429" y="0"/>
              <a:ext cx="12199429" cy="6879029"/>
              <a:chOff x="-7429" y="0"/>
              <a:chExt cx="12199429" cy="6879029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115B55BC-57A9-074C-B556-6FB6B044D39F}"/>
                  </a:ext>
                </a:extLst>
              </p:cNvPr>
              <p:cNvGrpSpPr/>
              <p:nvPr/>
            </p:nvGrpSpPr>
            <p:grpSpPr>
              <a:xfrm>
                <a:off x="0" y="0"/>
                <a:ext cx="12192000" cy="6858000"/>
                <a:chOff x="0" y="0"/>
                <a:chExt cx="12192000" cy="6858000"/>
              </a:xfrm>
            </p:grpSpPr>
            <p:grpSp>
              <p:nvGrpSpPr>
                <p:cNvPr id="14" name="Group 13" hidden="1">
                  <a:extLst>
                    <a:ext uri="{FF2B5EF4-FFF2-40B4-BE49-F238E27FC236}">
                      <a16:creationId xmlns:a16="http://schemas.microsoft.com/office/drawing/2014/main" id="{A9E5971B-6545-9E44-984D-E168997E8858}"/>
                    </a:ext>
                  </a:extLst>
                </p:cNvPr>
                <p:cNvGrpSpPr/>
                <p:nvPr/>
              </p:nvGrpSpPr>
              <p:grpSpPr>
                <a:xfrm>
                  <a:off x="0" y="0"/>
                  <a:ext cx="12192000" cy="6858000"/>
                  <a:chOff x="0" y="0"/>
                  <a:chExt cx="12192000" cy="6858000"/>
                </a:xfrm>
              </p:grpSpPr>
              <p:sp>
                <p:nvSpPr>
                  <p:cNvPr id="32" name="Rectangle 31">
                    <a:extLst>
                      <a:ext uri="{FF2B5EF4-FFF2-40B4-BE49-F238E27FC236}">
                        <a16:creationId xmlns:a16="http://schemas.microsoft.com/office/drawing/2014/main" id="{B6B39C04-2118-B046-A01B-B6C76369F4D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0" y="0"/>
                    <a:ext cx="12192000" cy="6858000"/>
                  </a:xfrm>
                  <a:prstGeom prst="rect">
                    <a:avLst/>
                  </a:prstGeom>
                  <a:gradFill>
                    <a:gsLst>
                      <a:gs pos="35000">
                        <a:srgbClr val="143F95"/>
                      </a:gs>
                      <a:gs pos="82000">
                        <a:srgbClr val="0E53C1"/>
                      </a:gs>
                      <a:gs pos="7000">
                        <a:srgbClr val="1E3073"/>
                      </a:gs>
                    </a:gsLst>
                    <a:path path="circle">
                      <a:fillToRect t="100000" r="100000"/>
                    </a:path>
                  </a:gra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400" b="1" dirty="0">
                      <a:solidFill>
                        <a:srgbClr val="000000"/>
                      </a:solidFill>
                      <a:latin typeface="Arial" charset="0"/>
                      <a:ea typeface="ＭＳ Ｐゴシック" pitchFamily="16" charset="-128"/>
                      <a:cs typeface="ＭＳ Ｐゴシック" pitchFamily="-97" charset="-128"/>
                    </a:endParaRPr>
                  </a:p>
                </p:txBody>
              </p:sp>
              <p:pic>
                <p:nvPicPr>
                  <p:cNvPr id="33" name="Picture 32">
                    <a:extLst>
                      <a:ext uri="{FF2B5EF4-FFF2-40B4-BE49-F238E27FC236}">
                        <a16:creationId xmlns:a16="http://schemas.microsoft.com/office/drawing/2014/main" id="{9C94C102-9FF5-774D-A4AB-7C2D6B02BDE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 cstate="screen">
                    <a:duotone>
                      <a:prstClr val="black"/>
                      <a:schemeClr val="accent4">
                        <a:tint val="45000"/>
                        <a:satMod val="400000"/>
                      </a:schemeClr>
                    </a:duotone>
                    <a:alphaModFix amt="41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>
                  <a:xfrm>
                    <a:off x="9021" y="4810991"/>
                    <a:ext cx="2930236" cy="2047009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9537739B-1CDB-8547-8E2A-AD10BE7399F8}"/>
                    </a:ext>
                  </a:extLst>
                </p:cNvPr>
                <p:cNvGrpSpPr/>
                <p:nvPr/>
              </p:nvGrpSpPr>
              <p:grpSpPr>
                <a:xfrm>
                  <a:off x="208303" y="146055"/>
                  <a:ext cx="11731071" cy="6595922"/>
                  <a:chOff x="208303" y="146055"/>
                  <a:chExt cx="11731071" cy="6595922"/>
                </a:xfrm>
              </p:grpSpPr>
              <p:grpSp>
                <p:nvGrpSpPr>
                  <p:cNvPr id="16" name="Group 15">
                    <a:extLst>
                      <a:ext uri="{FF2B5EF4-FFF2-40B4-BE49-F238E27FC236}">
                        <a16:creationId xmlns:a16="http://schemas.microsoft.com/office/drawing/2014/main" id="{639AF12B-5D29-524A-99FE-028F7CF95AE0}"/>
                      </a:ext>
                    </a:extLst>
                  </p:cNvPr>
                  <p:cNvGrpSpPr/>
                  <p:nvPr/>
                </p:nvGrpSpPr>
                <p:grpSpPr>
                  <a:xfrm>
                    <a:off x="11604987" y="146055"/>
                    <a:ext cx="334387" cy="435843"/>
                    <a:chOff x="11604987" y="146055"/>
                    <a:chExt cx="334387" cy="435843"/>
                  </a:xfrm>
                </p:grpSpPr>
                <p:grpSp>
                  <p:nvGrpSpPr>
                    <p:cNvPr id="24" name="Group 23">
                      <a:extLst>
                        <a:ext uri="{FF2B5EF4-FFF2-40B4-BE49-F238E27FC236}">
                          <a16:creationId xmlns:a16="http://schemas.microsoft.com/office/drawing/2014/main" id="{6A8B9BF7-DEBB-024D-B7D2-772F7F4ACA55}"/>
                        </a:ext>
                      </a:extLst>
                    </p:cNvPr>
                    <p:cNvGrpSpPr>
                      <a:grpSpLocks noChangeAspect="1"/>
                    </p:cNvGrpSpPr>
                    <p:nvPr/>
                  </p:nvGrpSpPr>
                  <p:grpSpPr>
                    <a:xfrm>
                      <a:off x="11770125" y="399018"/>
                      <a:ext cx="169249" cy="182880"/>
                      <a:chOff x="7310041" y="760941"/>
                      <a:chExt cx="1043386" cy="1127422"/>
                    </a:xfrm>
                  </p:grpSpPr>
                  <p:sp>
                    <p:nvSpPr>
                      <p:cNvPr id="29" name="Freeform 28">
                        <a:extLst>
                          <a:ext uri="{FF2B5EF4-FFF2-40B4-BE49-F238E27FC236}">
                            <a16:creationId xmlns:a16="http://schemas.microsoft.com/office/drawing/2014/main" id="{3E013364-8376-A948-A5F2-920AEDC86CBA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7735358" y="760941"/>
                        <a:ext cx="618069" cy="704087"/>
                      </a:xfrm>
                      <a:custGeom>
                        <a:avLst/>
                        <a:gdLst>
                          <a:gd name="connsiteX0" fmla="*/ 2 w 618069"/>
                          <a:gd name="connsiteY0" fmla="*/ 0 h 704087"/>
                          <a:gd name="connsiteX1" fmla="*/ 278345 w 618069"/>
                          <a:gd name="connsiteY1" fmla="*/ 0 h 704087"/>
                          <a:gd name="connsiteX2" fmla="*/ 278345 w 618069"/>
                          <a:gd name="connsiteY2" fmla="*/ 423334 h 704087"/>
                          <a:gd name="connsiteX3" fmla="*/ 618069 w 618069"/>
                          <a:gd name="connsiteY3" fmla="*/ 423334 h 704087"/>
                          <a:gd name="connsiteX4" fmla="*/ 618069 w 618069"/>
                          <a:gd name="connsiteY4" fmla="*/ 704087 h 704087"/>
                          <a:gd name="connsiteX5" fmla="*/ 278345 w 618069"/>
                          <a:gd name="connsiteY5" fmla="*/ 704087 h 704087"/>
                          <a:gd name="connsiteX6" fmla="*/ 2 w 618069"/>
                          <a:gd name="connsiteY6" fmla="*/ 704087 h 704087"/>
                          <a:gd name="connsiteX7" fmla="*/ 0 w 618069"/>
                          <a:gd name="connsiteY7" fmla="*/ 704087 h 704087"/>
                          <a:gd name="connsiteX8" fmla="*/ 0 w 618069"/>
                          <a:gd name="connsiteY8" fmla="*/ 423334 h 704087"/>
                          <a:gd name="connsiteX9" fmla="*/ 2 w 618069"/>
                          <a:gd name="connsiteY9" fmla="*/ 423334 h 70408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</a:cxnLst>
                        <a:rect l="l" t="t" r="r" b="b"/>
                        <a:pathLst>
                          <a:path w="618069" h="704087">
                            <a:moveTo>
                              <a:pt x="2" y="0"/>
                            </a:moveTo>
                            <a:lnTo>
                              <a:pt x="278345" y="0"/>
                            </a:lnTo>
                            <a:lnTo>
                              <a:pt x="278345" y="423334"/>
                            </a:lnTo>
                            <a:lnTo>
                              <a:pt x="618069" y="423334"/>
                            </a:lnTo>
                            <a:lnTo>
                              <a:pt x="618069" y="704087"/>
                            </a:lnTo>
                            <a:lnTo>
                              <a:pt x="278345" y="704087"/>
                            </a:lnTo>
                            <a:lnTo>
                              <a:pt x="2" y="704087"/>
                            </a:lnTo>
                            <a:lnTo>
                              <a:pt x="0" y="704087"/>
                            </a:lnTo>
                            <a:lnTo>
                              <a:pt x="0" y="423334"/>
                            </a:lnTo>
                            <a:lnTo>
                              <a:pt x="2" y="423334"/>
                            </a:lnTo>
                            <a:close/>
                          </a:path>
                        </a:pathLst>
                      </a:custGeom>
                      <a:solidFill>
                        <a:schemeClr val="tx1">
                          <a:alpha val="48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  <p:sp>
                    <p:nvSpPr>
                      <p:cNvPr id="30" name="Rectangle 29">
                        <a:extLst>
                          <a:ext uri="{FF2B5EF4-FFF2-40B4-BE49-F238E27FC236}">
                            <a16:creationId xmlns:a16="http://schemas.microsoft.com/office/drawing/2014/main" id="{AC2B2D18-6CFD-5645-8470-B5BC0EDE48F6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7735360" y="1483281"/>
                        <a:ext cx="278343" cy="405082"/>
                      </a:xfrm>
                      <a:prstGeom prst="rect">
                        <a:avLst/>
                      </a:prstGeom>
                      <a:solidFill>
                        <a:schemeClr val="tx1">
                          <a:alpha val="19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vert="horz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  <p:sp>
                    <p:nvSpPr>
                      <p:cNvPr id="31" name="Rectangle 30">
                        <a:extLst>
                          <a:ext uri="{FF2B5EF4-FFF2-40B4-BE49-F238E27FC236}">
                            <a16:creationId xmlns:a16="http://schemas.microsoft.com/office/drawing/2014/main" id="{02DCBFE0-F1E5-704A-B2EC-5BC5A82EDF6F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 rot="5400000">
                        <a:off x="7373410" y="1120906"/>
                        <a:ext cx="278343" cy="405082"/>
                      </a:xfrm>
                      <a:prstGeom prst="rect">
                        <a:avLst/>
                      </a:prstGeom>
                      <a:solidFill>
                        <a:schemeClr val="tx1">
                          <a:alpha val="19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vert="horz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</p:grpSp>
                <p:grpSp>
                  <p:nvGrpSpPr>
                    <p:cNvPr id="25" name="Group 24">
                      <a:extLst>
                        <a:ext uri="{FF2B5EF4-FFF2-40B4-BE49-F238E27FC236}">
                          <a16:creationId xmlns:a16="http://schemas.microsoft.com/office/drawing/2014/main" id="{7815531E-7E9F-4B4E-BB40-4BD0D94F9AE5}"/>
                        </a:ext>
                      </a:extLst>
                    </p:cNvPr>
                    <p:cNvGrpSpPr>
                      <a:grpSpLocks noChangeAspect="1"/>
                    </p:cNvGrpSpPr>
                    <p:nvPr/>
                  </p:nvGrpSpPr>
                  <p:grpSpPr>
                    <a:xfrm>
                      <a:off x="11604987" y="146055"/>
                      <a:ext cx="73152" cy="73152"/>
                      <a:chOff x="7310041" y="760941"/>
                      <a:chExt cx="1043386" cy="1127422"/>
                    </a:xfrm>
                  </p:grpSpPr>
                  <p:sp>
                    <p:nvSpPr>
                      <p:cNvPr id="26" name="Freeform 25">
                        <a:extLst>
                          <a:ext uri="{FF2B5EF4-FFF2-40B4-BE49-F238E27FC236}">
                            <a16:creationId xmlns:a16="http://schemas.microsoft.com/office/drawing/2014/main" id="{57235274-A4E7-B642-986A-FC5B9EBB9560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7735358" y="760941"/>
                        <a:ext cx="618069" cy="704087"/>
                      </a:xfrm>
                      <a:custGeom>
                        <a:avLst/>
                        <a:gdLst>
                          <a:gd name="connsiteX0" fmla="*/ 2 w 618069"/>
                          <a:gd name="connsiteY0" fmla="*/ 0 h 704087"/>
                          <a:gd name="connsiteX1" fmla="*/ 278345 w 618069"/>
                          <a:gd name="connsiteY1" fmla="*/ 0 h 704087"/>
                          <a:gd name="connsiteX2" fmla="*/ 278345 w 618069"/>
                          <a:gd name="connsiteY2" fmla="*/ 423334 h 704087"/>
                          <a:gd name="connsiteX3" fmla="*/ 618069 w 618069"/>
                          <a:gd name="connsiteY3" fmla="*/ 423334 h 704087"/>
                          <a:gd name="connsiteX4" fmla="*/ 618069 w 618069"/>
                          <a:gd name="connsiteY4" fmla="*/ 704087 h 704087"/>
                          <a:gd name="connsiteX5" fmla="*/ 278345 w 618069"/>
                          <a:gd name="connsiteY5" fmla="*/ 704087 h 704087"/>
                          <a:gd name="connsiteX6" fmla="*/ 2 w 618069"/>
                          <a:gd name="connsiteY6" fmla="*/ 704087 h 704087"/>
                          <a:gd name="connsiteX7" fmla="*/ 0 w 618069"/>
                          <a:gd name="connsiteY7" fmla="*/ 704087 h 704087"/>
                          <a:gd name="connsiteX8" fmla="*/ 0 w 618069"/>
                          <a:gd name="connsiteY8" fmla="*/ 423334 h 704087"/>
                          <a:gd name="connsiteX9" fmla="*/ 2 w 618069"/>
                          <a:gd name="connsiteY9" fmla="*/ 423334 h 70408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</a:cxnLst>
                        <a:rect l="l" t="t" r="r" b="b"/>
                        <a:pathLst>
                          <a:path w="618069" h="704087">
                            <a:moveTo>
                              <a:pt x="2" y="0"/>
                            </a:moveTo>
                            <a:lnTo>
                              <a:pt x="278345" y="0"/>
                            </a:lnTo>
                            <a:lnTo>
                              <a:pt x="278345" y="423334"/>
                            </a:lnTo>
                            <a:lnTo>
                              <a:pt x="618069" y="423334"/>
                            </a:lnTo>
                            <a:lnTo>
                              <a:pt x="618069" y="704087"/>
                            </a:lnTo>
                            <a:lnTo>
                              <a:pt x="278345" y="704087"/>
                            </a:lnTo>
                            <a:lnTo>
                              <a:pt x="2" y="704087"/>
                            </a:lnTo>
                            <a:lnTo>
                              <a:pt x="0" y="704087"/>
                            </a:lnTo>
                            <a:lnTo>
                              <a:pt x="0" y="423334"/>
                            </a:lnTo>
                            <a:lnTo>
                              <a:pt x="2" y="423334"/>
                            </a:lnTo>
                            <a:close/>
                          </a:path>
                        </a:pathLst>
                      </a:custGeom>
                      <a:solidFill>
                        <a:schemeClr val="tx1">
                          <a:alpha val="48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  <p:sp>
                    <p:nvSpPr>
                      <p:cNvPr id="27" name="Rectangle 26">
                        <a:extLst>
                          <a:ext uri="{FF2B5EF4-FFF2-40B4-BE49-F238E27FC236}">
                            <a16:creationId xmlns:a16="http://schemas.microsoft.com/office/drawing/2014/main" id="{FD0835F2-5D66-8B4D-ACA6-DA4C9C5A3672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7735360" y="1483281"/>
                        <a:ext cx="278343" cy="405082"/>
                      </a:xfrm>
                      <a:prstGeom prst="rect">
                        <a:avLst/>
                      </a:prstGeom>
                      <a:solidFill>
                        <a:schemeClr val="tx1">
                          <a:alpha val="19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vert="horz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  <p:sp>
                    <p:nvSpPr>
                      <p:cNvPr id="28" name="Rectangle 27">
                        <a:extLst>
                          <a:ext uri="{FF2B5EF4-FFF2-40B4-BE49-F238E27FC236}">
                            <a16:creationId xmlns:a16="http://schemas.microsoft.com/office/drawing/2014/main" id="{7504EF19-2923-604A-A727-2639E742D413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 rot="5400000">
                        <a:off x="7373410" y="1120906"/>
                        <a:ext cx="278343" cy="405082"/>
                      </a:xfrm>
                      <a:prstGeom prst="rect">
                        <a:avLst/>
                      </a:prstGeom>
                      <a:solidFill>
                        <a:schemeClr val="tx1">
                          <a:alpha val="19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vert="horz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</p:grpSp>
              </p:grpSp>
              <p:grpSp>
                <p:nvGrpSpPr>
                  <p:cNvPr id="17" name="Group 16">
                    <a:extLst>
                      <a:ext uri="{FF2B5EF4-FFF2-40B4-BE49-F238E27FC236}">
                        <a16:creationId xmlns:a16="http://schemas.microsoft.com/office/drawing/2014/main" id="{64210749-BFA5-5249-8285-0F14BF62BBDD}"/>
                      </a:ext>
                    </a:extLst>
                  </p:cNvPr>
                  <p:cNvGrpSpPr/>
                  <p:nvPr/>
                </p:nvGrpSpPr>
                <p:grpSpPr>
                  <a:xfrm>
                    <a:off x="208303" y="5787704"/>
                    <a:ext cx="437544" cy="389381"/>
                    <a:chOff x="9178262" y="1315181"/>
                    <a:chExt cx="437544" cy="389381"/>
                  </a:xfrm>
                </p:grpSpPr>
                <p:pic>
                  <p:nvPicPr>
                    <p:cNvPr id="22" name="Picture 21">
                      <a:extLst>
                        <a:ext uri="{FF2B5EF4-FFF2-40B4-BE49-F238E27FC236}">
                          <a16:creationId xmlns:a16="http://schemas.microsoft.com/office/drawing/2014/main" id="{590291BB-CBA3-EB48-BE0F-F5F0EA975075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445759" y="1521682"/>
                      <a:ext cx="170047" cy="18288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23" name="Picture 22">
                      <a:extLst>
                        <a:ext uri="{FF2B5EF4-FFF2-40B4-BE49-F238E27FC236}">
                          <a16:creationId xmlns:a16="http://schemas.microsoft.com/office/drawing/2014/main" id="{B5F447EF-1E08-2C41-8A08-D6BD61E671E2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178262" y="1315181"/>
                      <a:ext cx="85024" cy="91440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18" name="Group 17">
                    <a:extLst>
                      <a:ext uri="{FF2B5EF4-FFF2-40B4-BE49-F238E27FC236}">
                        <a16:creationId xmlns:a16="http://schemas.microsoft.com/office/drawing/2014/main" id="{63C4754E-B7E0-DD49-9248-5E0939A04DB3}"/>
                      </a:ext>
                    </a:extLst>
                  </p:cNvPr>
                  <p:cNvGrpSpPr/>
                  <p:nvPr/>
                </p:nvGrpSpPr>
                <p:grpSpPr>
                  <a:xfrm>
                    <a:off x="250899" y="6421937"/>
                    <a:ext cx="669934" cy="274320"/>
                    <a:chOff x="9445759" y="1430242"/>
                    <a:chExt cx="669934" cy="274320"/>
                  </a:xfrm>
                </p:grpSpPr>
                <p:pic>
                  <p:nvPicPr>
                    <p:cNvPr id="20" name="Picture 19">
                      <a:extLst>
                        <a:ext uri="{FF2B5EF4-FFF2-40B4-BE49-F238E27FC236}">
                          <a16:creationId xmlns:a16="http://schemas.microsoft.com/office/drawing/2014/main" id="{CCD799FC-D055-AB49-8C48-59BCB7B306F5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445759" y="1521682"/>
                      <a:ext cx="170047" cy="18288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21" name="Picture 20">
                      <a:extLst>
                        <a:ext uri="{FF2B5EF4-FFF2-40B4-BE49-F238E27FC236}">
                          <a16:creationId xmlns:a16="http://schemas.microsoft.com/office/drawing/2014/main" id="{3C2FCFFF-7BC4-444F-8F8C-81455F05E7DB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0030669" y="1430242"/>
                      <a:ext cx="85024" cy="91440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19" name="Picture 18">
                    <a:extLst>
                      <a:ext uri="{FF2B5EF4-FFF2-40B4-BE49-F238E27FC236}">
                        <a16:creationId xmlns:a16="http://schemas.microsoft.com/office/drawing/2014/main" id="{E85BF40C-32C6-C648-B817-3ADC0AFB1B5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18384" y="6650537"/>
                    <a:ext cx="85024" cy="91440"/>
                  </a:xfrm>
                  <a:prstGeom prst="rect">
                    <a:avLst/>
                  </a:prstGeom>
                </p:spPr>
              </p:pic>
            </p:grpSp>
          </p:grpSp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B772B8E7-CC96-2447-B659-7B81070B172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screen">
                <a:alphaModFix amt="67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t="-58345"/>
              <a:stretch/>
            </p:blipFill>
            <p:spPr>
              <a:xfrm>
                <a:off x="-7429" y="5029200"/>
                <a:ext cx="3162521" cy="1849829"/>
              </a:xfrm>
              <a:prstGeom prst="rect">
                <a:avLst/>
              </a:prstGeom>
            </p:spPr>
          </p:pic>
        </p:grpSp>
      </p:grp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685800" y="682625"/>
            <a:ext cx="10826496" cy="615553"/>
          </a:xfrm>
        </p:spPr>
        <p:txBody>
          <a:bodyPr/>
          <a:lstStyle/>
          <a:p>
            <a:r>
              <a:rPr lang="en-US" sz="4000" dirty="0"/>
              <a:t>Working with slides</a:t>
            </a:r>
          </a:p>
        </p:txBody>
      </p:sp>
      <p:pic>
        <p:nvPicPr>
          <p:cNvPr id="4" name="Picture 3" descr="Screen Shot 2016-09-30 at 4.06.25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8000" y="964515"/>
            <a:ext cx="6400800" cy="5893485"/>
          </a:xfrm>
          <a:prstGeom prst="rect">
            <a:avLst/>
          </a:prstGeom>
        </p:spPr>
      </p:pic>
      <p:sp>
        <p:nvSpPr>
          <p:cNvPr id="8" name="Text Placeholder 7"/>
          <p:cNvSpPr>
            <a:spLocks noGrp="1"/>
          </p:cNvSpPr>
          <p:nvPr>
            <p:ph type="body" sz="quarter" idx="4294967295"/>
          </p:nvPr>
        </p:nvSpPr>
        <p:spPr>
          <a:xfrm>
            <a:off x="203201" y="3093852"/>
            <a:ext cx="5127257" cy="914400"/>
          </a:xfrm>
          <a:prstGeom prst="rect">
            <a:avLst/>
          </a:prstGeom>
        </p:spPr>
        <p:txBody>
          <a:bodyPr lIns="121917" tIns="60958" rIns="121917" bIns="60958"/>
          <a:lstStyle/>
          <a:p>
            <a:pPr marL="0" indent="0">
              <a:buNone/>
            </a:pPr>
            <a:r>
              <a:rPr lang="en-US" sz="4300" b="0" dirty="0" err="1"/>
              <a:t>slide.applyTo</a:t>
            </a:r>
            <a:r>
              <a:rPr lang="en-US" sz="4300" b="0" dirty="0"/>
              <a:t>(view)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1828800" y="3937000"/>
            <a:ext cx="4165600" cy="2235200"/>
          </a:xfrm>
          <a:prstGeom prst="straightConnector1">
            <a:avLst/>
          </a:prstGeom>
          <a:ln w="5715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694558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99C973B-D788-7945-A8E8-8EB744FAA52E}"/>
              </a:ext>
            </a:extLst>
          </p:cNvPr>
          <p:cNvGrpSpPr/>
          <p:nvPr/>
        </p:nvGrpSpPr>
        <p:grpSpPr>
          <a:xfrm>
            <a:off x="-7429" y="-15486"/>
            <a:ext cx="12206856" cy="6894515"/>
            <a:chOff x="-7429" y="-15486"/>
            <a:chExt cx="12206856" cy="6894515"/>
          </a:xfrm>
        </p:grpSpPr>
        <p:sp>
          <p:nvSpPr>
            <p:cNvPr id="10" name="shading (lower right)">
              <a:extLst>
                <a:ext uri="{FF2B5EF4-FFF2-40B4-BE49-F238E27FC236}">
                  <a16:creationId xmlns:a16="http://schemas.microsoft.com/office/drawing/2014/main" id="{3F6D9820-DF7C-AA4D-93B4-4E2619690CB2}"/>
                </a:ext>
              </a:extLst>
            </p:cNvPr>
            <p:cNvSpPr/>
            <p:nvPr/>
          </p:nvSpPr>
          <p:spPr bwMode="auto">
            <a:xfrm>
              <a:off x="0" y="-15486"/>
              <a:ext cx="12199427" cy="6888971"/>
            </a:xfrm>
            <a:prstGeom prst="rect">
              <a:avLst/>
            </a:prstGeom>
            <a:gradFill flip="none" rotWithShape="1">
              <a:gsLst>
                <a:gs pos="91000">
                  <a:srgbClr val="095FB4"/>
                </a:gs>
                <a:gs pos="74000">
                  <a:srgbClr val="153F98"/>
                </a:gs>
                <a:gs pos="49000">
                  <a:srgbClr val="113684"/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396E571-8475-294E-A75A-39405D4E6F03}"/>
                </a:ext>
              </a:extLst>
            </p:cNvPr>
            <p:cNvGrpSpPr/>
            <p:nvPr/>
          </p:nvGrpSpPr>
          <p:grpSpPr>
            <a:xfrm>
              <a:off x="-7429" y="0"/>
              <a:ext cx="12199429" cy="6879029"/>
              <a:chOff x="-7429" y="0"/>
              <a:chExt cx="12199429" cy="6879029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BBC26F16-9DA4-A64C-AAC8-736AEA4A2C13}"/>
                  </a:ext>
                </a:extLst>
              </p:cNvPr>
              <p:cNvGrpSpPr/>
              <p:nvPr/>
            </p:nvGrpSpPr>
            <p:grpSpPr>
              <a:xfrm>
                <a:off x="0" y="0"/>
                <a:ext cx="12192000" cy="6858000"/>
                <a:chOff x="0" y="0"/>
                <a:chExt cx="12192000" cy="6858000"/>
              </a:xfrm>
            </p:grpSpPr>
            <p:grpSp>
              <p:nvGrpSpPr>
                <p:cNvPr id="14" name="Group 13" hidden="1">
                  <a:extLst>
                    <a:ext uri="{FF2B5EF4-FFF2-40B4-BE49-F238E27FC236}">
                      <a16:creationId xmlns:a16="http://schemas.microsoft.com/office/drawing/2014/main" id="{F85ADB44-DBA6-8A41-A869-18F5AF5A19B8}"/>
                    </a:ext>
                  </a:extLst>
                </p:cNvPr>
                <p:cNvGrpSpPr/>
                <p:nvPr/>
              </p:nvGrpSpPr>
              <p:grpSpPr>
                <a:xfrm>
                  <a:off x="0" y="0"/>
                  <a:ext cx="12192000" cy="6858000"/>
                  <a:chOff x="0" y="0"/>
                  <a:chExt cx="12192000" cy="6858000"/>
                </a:xfrm>
              </p:grpSpPr>
              <p:sp>
                <p:nvSpPr>
                  <p:cNvPr id="32" name="Rectangle 31">
                    <a:extLst>
                      <a:ext uri="{FF2B5EF4-FFF2-40B4-BE49-F238E27FC236}">
                        <a16:creationId xmlns:a16="http://schemas.microsoft.com/office/drawing/2014/main" id="{05321024-6A0D-9543-ACC8-C205CEB7D7F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0" y="0"/>
                    <a:ext cx="12192000" cy="6858000"/>
                  </a:xfrm>
                  <a:prstGeom prst="rect">
                    <a:avLst/>
                  </a:prstGeom>
                  <a:gradFill>
                    <a:gsLst>
                      <a:gs pos="35000">
                        <a:srgbClr val="143F95"/>
                      </a:gs>
                      <a:gs pos="82000">
                        <a:srgbClr val="0E53C1"/>
                      </a:gs>
                      <a:gs pos="7000">
                        <a:srgbClr val="1E3073"/>
                      </a:gs>
                    </a:gsLst>
                    <a:path path="circle">
                      <a:fillToRect t="100000" r="100000"/>
                    </a:path>
                  </a:gra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400" b="1" dirty="0">
                      <a:solidFill>
                        <a:srgbClr val="000000"/>
                      </a:solidFill>
                      <a:latin typeface="Arial" charset="0"/>
                      <a:ea typeface="ＭＳ Ｐゴシック" pitchFamily="16" charset="-128"/>
                      <a:cs typeface="ＭＳ Ｐゴシック" pitchFamily="-97" charset="-128"/>
                    </a:endParaRPr>
                  </a:p>
                </p:txBody>
              </p:sp>
              <p:pic>
                <p:nvPicPr>
                  <p:cNvPr id="33" name="Picture 32">
                    <a:extLst>
                      <a:ext uri="{FF2B5EF4-FFF2-40B4-BE49-F238E27FC236}">
                        <a16:creationId xmlns:a16="http://schemas.microsoft.com/office/drawing/2014/main" id="{C5AC2E7F-C259-EA44-B7B4-12CC11F33A6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 cstate="screen">
                    <a:duotone>
                      <a:prstClr val="black"/>
                      <a:schemeClr val="accent4">
                        <a:tint val="45000"/>
                        <a:satMod val="400000"/>
                      </a:schemeClr>
                    </a:duotone>
                    <a:alphaModFix amt="41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>
                  <a:xfrm>
                    <a:off x="9021" y="4810991"/>
                    <a:ext cx="2930236" cy="2047009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1A8366D9-D74B-E54A-8F81-9F30B75C92F9}"/>
                    </a:ext>
                  </a:extLst>
                </p:cNvPr>
                <p:cNvGrpSpPr/>
                <p:nvPr/>
              </p:nvGrpSpPr>
              <p:grpSpPr>
                <a:xfrm>
                  <a:off x="208303" y="146055"/>
                  <a:ext cx="11731071" cy="6595922"/>
                  <a:chOff x="208303" y="146055"/>
                  <a:chExt cx="11731071" cy="6595922"/>
                </a:xfrm>
              </p:grpSpPr>
              <p:grpSp>
                <p:nvGrpSpPr>
                  <p:cNvPr id="16" name="Group 15">
                    <a:extLst>
                      <a:ext uri="{FF2B5EF4-FFF2-40B4-BE49-F238E27FC236}">
                        <a16:creationId xmlns:a16="http://schemas.microsoft.com/office/drawing/2014/main" id="{5E1AB594-EA16-664F-83B4-4582E28763E8}"/>
                      </a:ext>
                    </a:extLst>
                  </p:cNvPr>
                  <p:cNvGrpSpPr/>
                  <p:nvPr/>
                </p:nvGrpSpPr>
                <p:grpSpPr>
                  <a:xfrm>
                    <a:off x="11604987" y="146055"/>
                    <a:ext cx="334387" cy="435843"/>
                    <a:chOff x="11604987" y="146055"/>
                    <a:chExt cx="334387" cy="435843"/>
                  </a:xfrm>
                </p:grpSpPr>
                <p:grpSp>
                  <p:nvGrpSpPr>
                    <p:cNvPr id="24" name="Group 23">
                      <a:extLst>
                        <a:ext uri="{FF2B5EF4-FFF2-40B4-BE49-F238E27FC236}">
                          <a16:creationId xmlns:a16="http://schemas.microsoft.com/office/drawing/2014/main" id="{BB7A3A5F-4C94-2241-807E-D377EF69D7C7}"/>
                        </a:ext>
                      </a:extLst>
                    </p:cNvPr>
                    <p:cNvGrpSpPr>
                      <a:grpSpLocks noChangeAspect="1"/>
                    </p:cNvGrpSpPr>
                    <p:nvPr/>
                  </p:nvGrpSpPr>
                  <p:grpSpPr>
                    <a:xfrm>
                      <a:off x="11770125" y="399018"/>
                      <a:ext cx="169249" cy="182880"/>
                      <a:chOff x="7310041" y="760941"/>
                      <a:chExt cx="1043386" cy="1127422"/>
                    </a:xfrm>
                  </p:grpSpPr>
                  <p:sp>
                    <p:nvSpPr>
                      <p:cNvPr id="29" name="Freeform 28">
                        <a:extLst>
                          <a:ext uri="{FF2B5EF4-FFF2-40B4-BE49-F238E27FC236}">
                            <a16:creationId xmlns:a16="http://schemas.microsoft.com/office/drawing/2014/main" id="{432AFAD7-D42B-9844-BEA4-49B0D00C4456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7735358" y="760941"/>
                        <a:ext cx="618069" cy="704087"/>
                      </a:xfrm>
                      <a:custGeom>
                        <a:avLst/>
                        <a:gdLst>
                          <a:gd name="connsiteX0" fmla="*/ 2 w 618069"/>
                          <a:gd name="connsiteY0" fmla="*/ 0 h 704087"/>
                          <a:gd name="connsiteX1" fmla="*/ 278345 w 618069"/>
                          <a:gd name="connsiteY1" fmla="*/ 0 h 704087"/>
                          <a:gd name="connsiteX2" fmla="*/ 278345 w 618069"/>
                          <a:gd name="connsiteY2" fmla="*/ 423334 h 704087"/>
                          <a:gd name="connsiteX3" fmla="*/ 618069 w 618069"/>
                          <a:gd name="connsiteY3" fmla="*/ 423334 h 704087"/>
                          <a:gd name="connsiteX4" fmla="*/ 618069 w 618069"/>
                          <a:gd name="connsiteY4" fmla="*/ 704087 h 704087"/>
                          <a:gd name="connsiteX5" fmla="*/ 278345 w 618069"/>
                          <a:gd name="connsiteY5" fmla="*/ 704087 h 704087"/>
                          <a:gd name="connsiteX6" fmla="*/ 2 w 618069"/>
                          <a:gd name="connsiteY6" fmla="*/ 704087 h 704087"/>
                          <a:gd name="connsiteX7" fmla="*/ 0 w 618069"/>
                          <a:gd name="connsiteY7" fmla="*/ 704087 h 704087"/>
                          <a:gd name="connsiteX8" fmla="*/ 0 w 618069"/>
                          <a:gd name="connsiteY8" fmla="*/ 423334 h 704087"/>
                          <a:gd name="connsiteX9" fmla="*/ 2 w 618069"/>
                          <a:gd name="connsiteY9" fmla="*/ 423334 h 70408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</a:cxnLst>
                        <a:rect l="l" t="t" r="r" b="b"/>
                        <a:pathLst>
                          <a:path w="618069" h="704087">
                            <a:moveTo>
                              <a:pt x="2" y="0"/>
                            </a:moveTo>
                            <a:lnTo>
                              <a:pt x="278345" y="0"/>
                            </a:lnTo>
                            <a:lnTo>
                              <a:pt x="278345" y="423334"/>
                            </a:lnTo>
                            <a:lnTo>
                              <a:pt x="618069" y="423334"/>
                            </a:lnTo>
                            <a:lnTo>
                              <a:pt x="618069" y="704087"/>
                            </a:lnTo>
                            <a:lnTo>
                              <a:pt x="278345" y="704087"/>
                            </a:lnTo>
                            <a:lnTo>
                              <a:pt x="2" y="704087"/>
                            </a:lnTo>
                            <a:lnTo>
                              <a:pt x="0" y="704087"/>
                            </a:lnTo>
                            <a:lnTo>
                              <a:pt x="0" y="423334"/>
                            </a:lnTo>
                            <a:lnTo>
                              <a:pt x="2" y="423334"/>
                            </a:lnTo>
                            <a:close/>
                          </a:path>
                        </a:pathLst>
                      </a:custGeom>
                      <a:solidFill>
                        <a:schemeClr val="tx1">
                          <a:alpha val="48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  <p:sp>
                    <p:nvSpPr>
                      <p:cNvPr id="30" name="Rectangle 29">
                        <a:extLst>
                          <a:ext uri="{FF2B5EF4-FFF2-40B4-BE49-F238E27FC236}">
                            <a16:creationId xmlns:a16="http://schemas.microsoft.com/office/drawing/2014/main" id="{4A158B60-4167-E04B-B7E6-802155FB5653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7735360" y="1483281"/>
                        <a:ext cx="278343" cy="405082"/>
                      </a:xfrm>
                      <a:prstGeom prst="rect">
                        <a:avLst/>
                      </a:prstGeom>
                      <a:solidFill>
                        <a:schemeClr val="tx1">
                          <a:alpha val="19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vert="horz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  <p:sp>
                    <p:nvSpPr>
                      <p:cNvPr id="31" name="Rectangle 30">
                        <a:extLst>
                          <a:ext uri="{FF2B5EF4-FFF2-40B4-BE49-F238E27FC236}">
                            <a16:creationId xmlns:a16="http://schemas.microsoft.com/office/drawing/2014/main" id="{924E590E-7417-6B4A-A88F-0493BA1A56D3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 rot="5400000">
                        <a:off x="7373410" y="1120906"/>
                        <a:ext cx="278343" cy="405082"/>
                      </a:xfrm>
                      <a:prstGeom prst="rect">
                        <a:avLst/>
                      </a:prstGeom>
                      <a:solidFill>
                        <a:schemeClr val="tx1">
                          <a:alpha val="19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vert="horz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</p:grpSp>
                <p:grpSp>
                  <p:nvGrpSpPr>
                    <p:cNvPr id="25" name="Group 24">
                      <a:extLst>
                        <a:ext uri="{FF2B5EF4-FFF2-40B4-BE49-F238E27FC236}">
                          <a16:creationId xmlns:a16="http://schemas.microsoft.com/office/drawing/2014/main" id="{6699BF3D-5104-5B46-8832-9B4408AE5D93}"/>
                        </a:ext>
                      </a:extLst>
                    </p:cNvPr>
                    <p:cNvGrpSpPr>
                      <a:grpSpLocks noChangeAspect="1"/>
                    </p:cNvGrpSpPr>
                    <p:nvPr/>
                  </p:nvGrpSpPr>
                  <p:grpSpPr>
                    <a:xfrm>
                      <a:off x="11604987" y="146055"/>
                      <a:ext cx="73152" cy="73152"/>
                      <a:chOff x="7310041" y="760941"/>
                      <a:chExt cx="1043386" cy="1127422"/>
                    </a:xfrm>
                  </p:grpSpPr>
                  <p:sp>
                    <p:nvSpPr>
                      <p:cNvPr id="26" name="Freeform 25">
                        <a:extLst>
                          <a:ext uri="{FF2B5EF4-FFF2-40B4-BE49-F238E27FC236}">
                            <a16:creationId xmlns:a16="http://schemas.microsoft.com/office/drawing/2014/main" id="{ED78D2F0-AF2B-D94F-838C-56E04EB6DB47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7735358" y="760941"/>
                        <a:ext cx="618069" cy="704087"/>
                      </a:xfrm>
                      <a:custGeom>
                        <a:avLst/>
                        <a:gdLst>
                          <a:gd name="connsiteX0" fmla="*/ 2 w 618069"/>
                          <a:gd name="connsiteY0" fmla="*/ 0 h 704087"/>
                          <a:gd name="connsiteX1" fmla="*/ 278345 w 618069"/>
                          <a:gd name="connsiteY1" fmla="*/ 0 h 704087"/>
                          <a:gd name="connsiteX2" fmla="*/ 278345 w 618069"/>
                          <a:gd name="connsiteY2" fmla="*/ 423334 h 704087"/>
                          <a:gd name="connsiteX3" fmla="*/ 618069 w 618069"/>
                          <a:gd name="connsiteY3" fmla="*/ 423334 h 704087"/>
                          <a:gd name="connsiteX4" fmla="*/ 618069 w 618069"/>
                          <a:gd name="connsiteY4" fmla="*/ 704087 h 704087"/>
                          <a:gd name="connsiteX5" fmla="*/ 278345 w 618069"/>
                          <a:gd name="connsiteY5" fmla="*/ 704087 h 704087"/>
                          <a:gd name="connsiteX6" fmla="*/ 2 w 618069"/>
                          <a:gd name="connsiteY6" fmla="*/ 704087 h 704087"/>
                          <a:gd name="connsiteX7" fmla="*/ 0 w 618069"/>
                          <a:gd name="connsiteY7" fmla="*/ 704087 h 704087"/>
                          <a:gd name="connsiteX8" fmla="*/ 0 w 618069"/>
                          <a:gd name="connsiteY8" fmla="*/ 423334 h 704087"/>
                          <a:gd name="connsiteX9" fmla="*/ 2 w 618069"/>
                          <a:gd name="connsiteY9" fmla="*/ 423334 h 70408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</a:cxnLst>
                        <a:rect l="l" t="t" r="r" b="b"/>
                        <a:pathLst>
                          <a:path w="618069" h="704087">
                            <a:moveTo>
                              <a:pt x="2" y="0"/>
                            </a:moveTo>
                            <a:lnTo>
                              <a:pt x="278345" y="0"/>
                            </a:lnTo>
                            <a:lnTo>
                              <a:pt x="278345" y="423334"/>
                            </a:lnTo>
                            <a:lnTo>
                              <a:pt x="618069" y="423334"/>
                            </a:lnTo>
                            <a:lnTo>
                              <a:pt x="618069" y="704087"/>
                            </a:lnTo>
                            <a:lnTo>
                              <a:pt x="278345" y="704087"/>
                            </a:lnTo>
                            <a:lnTo>
                              <a:pt x="2" y="704087"/>
                            </a:lnTo>
                            <a:lnTo>
                              <a:pt x="0" y="704087"/>
                            </a:lnTo>
                            <a:lnTo>
                              <a:pt x="0" y="423334"/>
                            </a:lnTo>
                            <a:lnTo>
                              <a:pt x="2" y="423334"/>
                            </a:lnTo>
                            <a:close/>
                          </a:path>
                        </a:pathLst>
                      </a:custGeom>
                      <a:solidFill>
                        <a:schemeClr val="tx1">
                          <a:alpha val="48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  <p:sp>
                    <p:nvSpPr>
                      <p:cNvPr id="27" name="Rectangle 26">
                        <a:extLst>
                          <a:ext uri="{FF2B5EF4-FFF2-40B4-BE49-F238E27FC236}">
                            <a16:creationId xmlns:a16="http://schemas.microsoft.com/office/drawing/2014/main" id="{F9511018-F968-1A4F-880C-A42A238750FE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7735360" y="1483281"/>
                        <a:ext cx="278343" cy="405082"/>
                      </a:xfrm>
                      <a:prstGeom prst="rect">
                        <a:avLst/>
                      </a:prstGeom>
                      <a:solidFill>
                        <a:schemeClr val="tx1">
                          <a:alpha val="19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vert="horz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  <p:sp>
                    <p:nvSpPr>
                      <p:cNvPr id="28" name="Rectangle 27">
                        <a:extLst>
                          <a:ext uri="{FF2B5EF4-FFF2-40B4-BE49-F238E27FC236}">
                            <a16:creationId xmlns:a16="http://schemas.microsoft.com/office/drawing/2014/main" id="{24C5112D-7A4A-9049-8F94-A1B6DCF96216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 rot="5400000">
                        <a:off x="7373410" y="1120906"/>
                        <a:ext cx="278343" cy="405082"/>
                      </a:xfrm>
                      <a:prstGeom prst="rect">
                        <a:avLst/>
                      </a:prstGeom>
                      <a:solidFill>
                        <a:schemeClr val="tx1">
                          <a:alpha val="19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vert="horz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</p:grpSp>
              </p:grpSp>
              <p:grpSp>
                <p:nvGrpSpPr>
                  <p:cNvPr id="17" name="Group 16">
                    <a:extLst>
                      <a:ext uri="{FF2B5EF4-FFF2-40B4-BE49-F238E27FC236}">
                        <a16:creationId xmlns:a16="http://schemas.microsoft.com/office/drawing/2014/main" id="{F3DDD462-AB0C-A548-825A-44F5A010E92A}"/>
                      </a:ext>
                    </a:extLst>
                  </p:cNvPr>
                  <p:cNvGrpSpPr/>
                  <p:nvPr/>
                </p:nvGrpSpPr>
                <p:grpSpPr>
                  <a:xfrm>
                    <a:off x="208303" y="5787704"/>
                    <a:ext cx="437544" cy="389381"/>
                    <a:chOff x="9178262" y="1315181"/>
                    <a:chExt cx="437544" cy="389381"/>
                  </a:xfrm>
                </p:grpSpPr>
                <p:pic>
                  <p:nvPicPr>
                    <p:cNvPr id="22" name="Picture 21">
                      <a:extLst>
                        <a:ext uri="{FF2B5EF4-FFF2-40B4-BE49-F238E27FC236}">
                          <a16:creationId xmlns:a16="http://schemas.microsoft.com/office/drawing/2014/main" id="{C96776C9-9B41-0F41-8F3B-0F5446775B03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445759" y="1521682"/>
                      <a:ext cx="170047" cy="18288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23" name="Picture 22">
                      <a:extLst>
                        <a:ext uri="{FF2B5EF4-FFF2-40B4-BE49-F238E27FC236}">
                          <a16:creationId xmlns:a16="http://schemas.microsoft.com/office/drawing/2014/main" id="{E38CAD24-19BB-EA4B-800F-07551A305EF7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178262" y="1315181"/>
                      <a:ext cx="85024" cy="91440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18" name="Group 17">
                    <a:extLst>
                      <a:ext uri="{FF2B5EF4-FFF2-40B4-BE49-F238E27FC236}">
                        <a16:creationId xmlns:a16="http://schemas.microsoft.com/office/drawing/2014/main" id="{A35B3266-16DC-A743-A9D1-E79511D4D8CC}"/>
                      </a:ext>
                    </a:extLst>
                  </p:cNvPr>
                  <p:cNvGrpSpPr/>
                  <p:nvPr/>
                </p:nvGrpSpPr>
                <p:grpSpPr>
                  <a:xfrm>
                    <a:off x="250899" y="6421937"/>
                    <a:ext cx="669934" cy="274320"/>
                    <a:chOff x="9445759" y="1430242"/>
                    <a:chExt cx="669934" cy="274320"/>
                  </a:xfrm>
                </p:grpSpPr>
                <p:pic>
                  <p:nvPicPr>
                    <p:cNvPr id="20" name="Picture 19">
                      <a:extLst>
                        <a:ext uri="{FF2B5EF4-FFF2-40B4-BE49-F238E27FC236}">
                          <a16:creationId xmlns:a16="http://schemas.microsoft.com/office/drawing/2014/main" id="{04BA1761-5036-A345-A49C-CDA66F315B08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445759" y="1521682"/>
                      <a:ext cx="170047" cy="18288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21" name="Picture 20">
                      <a:extLst>
                        <a:ext uri="{FF2B5EF4-FFF2-40B4-BE49-F238E27FC236}">
                          <a16:creationId xmlns:a16="http://schemas.microsoft.com/office/drawing/2014/main" id="{E473434E-95E4-EE42-9515-C5059D404E40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0030669" y="1430242"/>
                      <a:ext cx="85024" cy="91440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19" name="Picture 18">
                    <a:extLst>
                      <a:ext uri="{FF2B5EF4-FFF2-40B4-BE49-F238E27FC236}">
                        <a16:creationId xmlns:a16="http://schemas.microsoft.com/office/drawing/2014/main" id="{E406480B-D628-1942-8FBC-8EF70772DB7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18384" y="6650537"/>
                    <a:ext cx="85024" cy="91440"/>
                  </a:xfrm>
                  <a:prstGeom prst="rect">
                    <a:avLst/>
                  </a:prstGeom>
                </p:spPr>
              </p:pic>
            </p:grpSp>
          </p:grpSp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E086E57D-0206-4E40-9381-8A92D74D8D5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screen">
                <a:alphaModFix amt="67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t="-58345"/>
              <a:stretch/>
            </p:blipFill>
            <p:spPr>
              <a:xfrm>
                <a:off x="-7429" y="5029200"/>
                <a:ext cx="3162521" cy="1849829"/>
              </a:xfrm>
              <a:prstGeom prst="rect">
                <a:avLst/>
              </a:prstGeom>
            </p:spPr>
          </p:pic>
        </p:grpSp>
      </p:grp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685800" y="682625"/>
            <a:ext cx="10826496" cy="615553"/>
          </a:xfrm>
        </p:spPr>
        <p:txBody>
          <a:bodyPr/>
          <a:lstStyle/>
          <a:p>
            <a:r>
              <a:rPr lang="en-US" sz="4000" dirty="0"/>
              <a:t>Create custom visualizations</a:t>
            </a:r>
          </a:p>
        </p:txBody>
      </p:sp>
      <p:pic>
        <p:nvPicPr>
          <p:cNvPr id="5" name="Picture 4" descr="Screen Shot 2016-06-21 at 5.38.08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3767924"/>
            <a:ext cx="5122029" cy="2675805"/>
          </a:xfrm>
          <a:prstGeom prst="rect">
            <a:avLst/>
          </a:prstGeom>
        </p:spPr>
      </p:pic>
      <p:pic>
        <p:nvPicPr>
          <p:cNvPr id="2" name="Picture 1" descr="Screen Shot 2016-09-30 at 2.19.41 PM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000" y="3124201"/>
            <a:ext cx="5588000" cy="3533820"/>
          </a:xfrm>
          <a:prstGeom prst="rect">
            <a:avLst/>
          </a:prstGeom>
        </p:spPr>
      </p:pic>
      <p:pic>
        <p:nvPicPr>
          <p:cNvPr id="4" name="Picture 3" descr="Screen Shot 2016-09-30 at 2.19.24 PM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1397001"/>
            <a:ext cx="5486400" cy="3113284"/>
          </a:xfrm>
          <a:prstGeom prst="rect">
            <a:avLst/>
          </a:prstGeom>
        </p:spPr>
      </p:pic>
      <p:sp>
        <p:nvSpPr>
          <p:cNvPr id="9" name="Text Placeholder 7"/>
          <p:cNvSpPr>
            <a:spLocks noGrp="1"/>
          </p:cNvSpPr>
          <p:nvPr>
            <p:ph type="body" sz="quarter" idx="4294967295"/>
          </p:nvPr>
        </p:nvSpPr>
        <p:spPr>
          <a:xfrm>
            <a:off x="609600" y="1397001"/>
            <a:ext cx="5181600" cy="5105400"/>
          </a:xfrm>
          <a:prstGeom prst="rect">
            <a:avLst/>
          </a:prstGeom>
        </p:spPr>
        <p:txBody>
          <a:bodyPr lIns="121917" tIns="60958" rIns="121917" bIns="60958"/>
          <a:lstStyle/>
          <a:p>
            <a:r>
              <a:rPr lang="en-US" sz="2800" b="0" dirty="0"/>
              <a:t>Unique values</a:t>
            </a:r>
          </a:p>
          <a:p>
            <a:r>
              <a:rPr lang="en-US" sz="2800" b="0" dirty="0"/>
              <a:t>Visual variables for numeric data (color, size, opacity)</a:t>
            </a:r>
          </a:p>
        </p:txBody>
      </p:sp>
    </p:spTree>
    <p:extLst>
      <p:ext uri="{BB962C8B-B14F-4D97-AF65-F5344CB8AC3E}">
        <p14:creationId xmlns:p14="http://schemas.microsoft.com/office/powerpoint/2010/main" val="4249194018"/>
      </p:ext>
    </p:extLst>
  </p:cSld>
  <p:clrMapOvr>
    <a:masterClrMapping/>
  </p:clrMapOvr>
  <p:transition spd="med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2685F621-F70A-8947-83CB-AF5C5F42E13E}"/>
              </a:ext>
            </a:extLst>
          </p:cNvPr>
          <p:cNvGrpSpPr/>
          <p:nvPr/>
        </p:nvGrpSpPr>
        <p:grpSpPr>
          <a:xfrm>
            <a:off x="-7428" y="-16011"/>
            <a:ext cx="12206855" cy="6889496"/>
            <a:chOff x="-7428" y="-16011"/>
            <a:chExt cx="12206855" cy="6889496"/>
          </a:xfrm>
        </p:grpSpPr>
        <p:sp>
          <p:nvSpPr>
            <p:cNvPr id="23" name="shading (lower right)">
              <a:extLst>
                <a:ext uri="{FF2B5EF4-FFF2-40B4-BE49-F238E27FC236}">
                  <a16:creationId xmlns:a16="http://schemas.microsoft.com/office/drawing/2014/main" id="{53441862-18D1-4440-AF45-F0F8702136B7}"/>
                </a:ext>
              </a:extLst>
            </p:cNvPr>
            <p:cNvSpPr/>
            <p:nvPr/>
          </p:nvSpPr>
          <p:spPr bwMode="auto">
            <a:xfrm>
              <a:off x="0" y="-15486"/>
              <a:ext cx="12199427" cy="6888971"/>
            </a:xfrm>
            <a:prstGeom prst="rect">
              <a:avLst/>
            </a:prstGeom>
            <a:gradFill flip="none" rotWithShape="1">
              <a:gsLst>
                <a:gs pos="100000">
                  <a:srgbClr val="69CAFA"/>
                </a:gs>
                <a:gs pos="75000">
                  <a:srgbClr val="1B83D3"/>
                </a:gs>
                <a:gs pos="55000">
                  <a:srgbClr val="095FB4"/>
                </a:gs>
                <a:gs pos="1000">
                  <a:srgbClr val="113684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2D7A8E0-B051-A142-8F54-57D49918CCC1}"/>
                </a:ext>
              </a:extLst>
            </p:cNvPr>
            <p:cNvGrpSpPr/>
            <p:nvPr/>
          </p:nvGrpSpPr>
          <p:grpSpPr>
            <a:xfrm>
              <a:off x="-7428" y="-16011"/>
              <a:ext cx="12199425" cy="6888971"/>
              <a:chOff x="-7428" y="-16011"/>
              <a:chExt cx="12199425" cy="6888971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0A669BC1-F83A-D84A-A271-DC947C8D05EC}"/>
                  </a:ext>
                </a:extLst>
              </p:cNvPr>
              <p:cNvGrpSpPr/>
              <p:nvPr/>
            </p:nvGrpSpPr>
            <p:grpSpPr>
              <a:xfrm>
                <a:off x="-7428" y="-16011"/>
                <a:ext cx="12199425" cy="6888971"/>
                <a:chOff x="-7428" y="-16011"/>
                <a:chExt cx="12199425" cy="6888971"/>
              </a:xfrm>
            </p:grpSpPr>
            <p:pic>
              <p:nvPicPr>
                <p:cNvPr id="24" name="Picture 23">
                  <a:extLst>
                    <a:ext uri="{FF2B5EF4-FFF2-40B4-BE49-F238E27FC236}">
                      <a16:creationId xmlns:a16="http://schemas.microsoft.com/office/drawing/2014/main" id="{4F5DE2A6-138D-E947-9D7C-75E0B282D9A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 cstate="screen">
                  <a:alphaModFix amt="67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t="-9940" r="-10727"/>
                <a:stretch/>
              </p:blipFill>
              <p:spPr>
                <a:xfrm>
                  <a:off x="-7428" y="4530812"/>
                  <a:ext cx="3953920" cy="2342148"/>
                </a:xfrm>
                <a:prstGeom prst="rect">
                  <a:avLst/>
                </a:prstGeom>
              </p:spPr>
            </p:pic>
            <p:grpSp>
              <p:nvGrpSpPr>
                <p:cNvPr id="4" name="Group 3">
                  <a:extLst>
                    <a:ext uri="{FF2B5EF4-FFF2-40B4-BE49-F238E27FC236}">
                      <a16:creationId xmlns:a16="http://schemas.microsoft.com/office/drawing/2014/main" id="{3B4C1DA3-1025-8848-B40A-AE1F43C0208C}"/>
                    </a:ext>
                  </a:extLst>
                </p:cNvPr>
                <p:cNvGrpSpPr/>
                <p:nvPr/>
              </p:nvGrpSpPr>
              <p:grpSpPr>
                <a:xfrm>
                  <a:off x="10445577" y="-16011"/>
                  <a:ext cx="1746420" cy="1226973"/>
                  <a:chOff x="10445577" y="-16011"/>
                  <a:chExt cx="1746420" cy="1226973"/>
                </a:xfrm>
              </p:grpSpPr>
              <p:pic>
                <p:nvPicPr>
                  <p:cNvPr id="68" name="Picture 67">
                    <a:extLst>
                      <a:ext uri="{FF2B5EF4-FFF2-40B4-BE49-F238E27FC236}">
                        <a16:creationId xmlns:a16="http://schemas.microsoft.com/office/drawing/2014/main" id="{49123C4E-FD69-B84B-99EC-611533CE722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4" cstate="screen">
                    <a:alphaModFix amt="67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>
                  <a:xfrm rot="10800000">
                    <a:off x="10445577" y="-16011"/>
                    <a:ext cx="1746420" cy="1226973"/>
                  </a:xfrm>
                  <a:prstGeom prst="rect">
                    <a:avLst/>
                  </a:prstGeom>
                </p:spPr>
              </p:pic>
              <p:pic>
                <p:nvPicPr>
                  <p:cNvPr id="59" name="Picture 58">
                    <a:extLst>
                      <a:ext uri="{FF2B5EF4-FFF2-40B4-BE49-F238E27FC236}">
                        <a16:creationId xmlns:a16="http://schemas.microsoft.com/office/drawing/2014/main" id="{6703BE27-FD8F-8947-8D05-580C7CB211B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804990" y="445071"/>
                    <a:ext cx="126139" cy="127007"/>
                  </a:xfrm>
                  <a:prstGeom prst="rect">
                    <a:avLst/>
                  </a:prstGeom>
                </p:spPr>
              </p:pic>
              <p:pic>
                <p:nvPicPr>
                  <p:cNvPr id="60" name="Picture 59">
                    <a:extLst>
                      <a:ext uri="{FF2B5EF4-FFF2-40B4-BE49-F238E27FC236}">
                        <a16:creationId xmlns:a16="http://schemas.microsoft.com/office/drawing/2014/main" id="{632F16AF-2BDB-724B-9D79-CAE9A36304A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653626" y="312322"/>
                    <a:ext cx="77581" cy="78114"/>
                  </a:xfrm>
                  <a:prstGeom prst="rect">
                    <a:avLst/>
                  </a:prstGeom>
                </p:spPr>
              </p:pic>
              <p:pic>
                <p:nvPicPr>
                  <p:cNvPr id="61" name="Picture 60">
                    <a:extLst>
                      <a:ext uri="{FF2B5EF4-FFF2-40B4-BE49-F238E27FC236}">
                        <a16:creationId xmlns:a16="http://schemas.microsoft.com/office/drawing/2014/main" id="{3AC9810A-4E20-CE4D-9AC5-DBCE4386CED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571458" y="721420"/>
                    <a:ext cx="59864" cy="60276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39" name="Group 38">
                  <a:extLst>
                    <a:ext uri="{FF2B5EF4-FFF2-40B4-BE49-F238E27FC236}">
                      <a16:creationId xmlns:a16="http://schemas.microsoft.com/office/drawing/2014/main" id="{58129CAF-4F3A-EA42-95EA-FF6DF1DDF578}"/>
                    </a:ext>
                  </a:extLst>
                </p:cNvPr>
                <p:cNvGrpSpPr/>
                <p:nvPr/>
              </p:nvGrpSpPr>
              <p:grpSpPr>
                <a:xfrm>
                  <a:off x="427597" y="5177214"/>
                  <a:ext cx="2089019" cy="1680786"/>
                  <a:chOff x="427597" y="5177214"/>
                  <a:chExt cx="2089019" cy="1680786"/>
                </a:xfrm>
              </p:grpSpPr>
              <p:pic>
                <p:nvPicPr>
                  <p:cNvPr id="42" name="Picture 41">
                    <a:extLst>
                      <a:ext uri="{FF2B5EF4-FFF2-40B4-BE49-F238E27FC236}">
                        <a16:creationId xmlns:a16="http://schemas.microsoft.com/office/drawing/2014/main" id="{3CAEB7F7-3855-7146-BDC8-F8BE088B54D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8"/>
                  <a:srcRect l="39650" t="23330" r="15768" b="16004"/>
                  <a:stretch/>
                </p:blipFill>
                <p:spPr>
                  <a:xfrm>
                    <a:off x="427597" y="5177214"/>
                    <a:ext cx="1480144" cy="1680786"/>
                  </a:xfrm>
                  <a:prstGeom prst="rect">
                    <a:avLst/>
                  </a:prstGeom>
                </p:spPr>
              </p:pic>
              <p:pic>
                <p:nvPicPr>
                  <p:cNvPr id="47" name="Picture 46">
                    <a:extLst>
                      <a:ext uri="{FF2B5EF4-FFF2-40B4-BE49-F238E27FC236}">
                        <a16:creationId xmlns:a16="http://schemas.microsoft.com/office/drawing/2014/main" id="{B03937F4-D14D-2F4C-A94F-142FBBDD909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/>
                  <a:srcRect/>
                  <a:stretch/>
                </p:blipFill>
                <p:spPr>
                  <a:xfrm>
                    <a:off x="2131174" y="5648606"/>
                    <a:ext cx="385442" cy="415268"/>
                  </a:xfrm>
                  <a:prstGeom prst="rect">
                    <a:avLst/>
                  </a:prstGeom>
                </p:spPr>
              </p:pic>
            </p:grpSp>
          </p:grpSp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CA3D0BDC-3E16-CB46-9BC0-E236047595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alphaModFix/>
              </a:blip>
              <a:srcRect/>
              <a:stretch/>
            </p:blipFill>
            <p:spPr>
              <a:xfrm>
                <a:off x="235956" y="5017079"/>
                <a:ext cx="636700" cy="684807"/>
              </a:xfrm>
              <a:prstGeom prst="rect">
                <a:avLst/>
              </a:prstGeom>
            </p:spPr>
          </p:pic>
        </p:grp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00A067-10B5-0740-9B8E-094820E226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Concepts and getting started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6B0A39-F017-7E49-8450-75FB7414A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3D</a:t>
            </a:r>
          </a:p>
        </p:txBody>
      </p:sp>
    </p:spTree>
    <p:extLst>
      <p:ext uri="{BB962C8B-B14F-4D97-AF65-F5344CB8AC3E}">
        <p14:creationId xmlns:p14="http://schemas.microsoft.com/office/powerpoint/2010/main" val="1740121862"/>
      </p:ext>
    </p:extLst>
  </p:cSld>
  <p:clrMapOvr>
    <a:masterClrMapping/>
  </p:clrMapOvr>
  <p:transition spd="med"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10E788D1-C508-4E43-88B9-A819BF0802EF}"/>
              </a:ext>
            </a:extLst>
          </p:cNvPr>
          <p:cNvGrpSpPr/>
          <p:nvPr/>
        </p:nvGrpSpPr>
        <p:grpSpPr>
          <a:xfrm>
            <a:off x="-7429" y="-15486"/>
            <a:ext cx="12206856" cy="6894515"/>
            <a:chOff x="-7429" y="-15486"/>
            <a:chExt cx="12206856" cy="6894515"/>
          </a:xfrm>
        </p:grpSpPr>
        <p:sp>
          <p:nvSpPr>
            <p:cNvPr id="8" name="shading (lower right)">
              <a:extLst>
                <a:ext uri="{FF2B5EF4-FFF2-40B4-BE49-F238E27FC236}">
                  <a16:creationId xmlns:a16="http://schemas.microsoft.com/office/drawing/2014/main" id="{73927B8C-7A05-4F40-9C6E-92713DC93CA5}"/>
                </a:ext>
              </a:extLst>
            </p:cNvPr>
            <p:cNvSpPr/>
            <p:nvPr/>
          </p:nvSpPr>
          <p:spPr bwMode="auto">
            <a:xfrm>
              <a:off x="0" y="-15486"/>
              <a:ext cx="12199427" cy="6888971"/>
            </a:xfrm>
            <a:prstGeom prst="rect">
              <a:avLst/>
            </a:prstGeom>
            <a:gradFill flip="none" rotWithShape="1">
              <a:gsLst>
                <a:gs pos="91000">
                  <a:srgbClr val="095FB4"/>
                </a:gs>
                <a:gs pos="74000">
                  <a:srgbClr val="153F98"/>
                </a:gs>
                <a:gs pos="49000">
                  <a:srgbClr val="113684"/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9773AA3-9C65-E644-BF09-A75E106E4748}"/>
                </a:ext>
              </a:extLst>
            </p:cNvPr>
            <p:cNvGrpSpPr/>
            <p:nvPr/>
          </p:nvGrpSpPr>
          <p:grpSpPr>
            <a:xfrm>
              <a:off x="-7429" y="0"/>
              <a:ext cx="12199429" cy="6879029"/>
              <a:chOff x="-7429" y="0"/>
              <a:chExt cx="12199429" cy="6879029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15421F01-96F4-B94A-AA79-9FDF73531086}"/>
                  </a:ext>
                </a:extLst>
              </p:cNvPr>
              <p:cNvGrpSpPr/>
              <p:nvPr/>
            </p:nvGrpSpPr>
            <p:grpSpPr>
              <a:xfrm>
                <a:off x="0" y="0"/>
                <a:ext cx="12192000" cy="6858000"/>
                <a:chOff x="0" y="0"/>
                <a:chExt cx="12192000" cy="6858000"/>
              </a:xfrm>
            </p:grpSpPr>
            <p:grpSp>
              <p:nvGrpSpPr>
                <p:cNvPr id="14" name="Group 13" hidden="1">
                  <a:extLst>
                    <a:ext uri="{FF2B5EF4-FFF2-40B4-BE49-F238E27FC236}">
                      <a16:creationId xmlns:a16="http://schemas.microsoft.com/office/drawing/2014/main" id="{A966DB00-80BD-6F49-83A8-1619DB4B5AFA}"/>
                    </a:ext>
                  </a:extLst>
                </p:cNvPr>
                <p:cNvGrpSpPr/>
                <p:nvPr/>
              </p:nvGrpSpPr>
              <p:grpSpPr>
                <a:xfrm>
                  <a:off x="0" y="0"/>
                  <a:ext cx="12192000" cy="6858000"/>
                  <a:chOff x="0" y="0"/>
                  <a:chExt cx="12192000" cy="6858000"/>
                </a:xfrm>
              </p:grpSpPr>
              <p:sp>
                <p:nvSpPr>
                  <p:cNvPr id="32" name="Rectangle 31">
                    <a:extLst>
                      <a:ext uri="{FF2B5EF4-FFF2-40B4-BE49-F238E27FC236}">
                        <a16:creationId xmlns:a16="http://schemas.microsoft.com/office/drawing/2014/main" id="{ACC897D2-F189-AF4D-824A-CC158846997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0" y="0"/>
                    <a:ext cx="12192000" cy="6858000"/>
                  </a:xfrm>
                  <a:prstGeom prst="rect">
                    <a:avLst/>
                  </a:prstGeom>
                  <a:gradFill>
                    <a:gsLst>
                      <a:gs pos="35000">
                        <a:srgbClr val="143F95"/>
                      </a:gs>
                      <a:gs pos="82000">
                        <a:srgbClr val="0E53C1"/>
                      </a:gs>
                      <a:gs pos="7000">
                        <a:srgbClr val="1E3073"/>
                      </a:gs>
                    </a:gsLst>
                    <a:path path="circle">
                      <a:fillToRect t="100000" r="100000"/>
                    </a:path>
                  </a:gra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400" b="1" dirty="0">
                      <a:solidFill>
                        <a:srgbClr val="000000"/>
                      </a:solidFill>
                      <a:latin typeface="Arial" charset="0"/>
                      <a:ea typeface="ＭＳ Ｐゴシック" pitchFamily="16" charset="-128"/>
                      <a:cs typeface="ＭＳ Ｐゴシック" pitchFamily="-97" charset="-128"/>
                    </a:endParaRPr>
                  </a:p>
                </p:txBody>
              </p:sp>
              <p:pic>
                <p:nvPicPr>
                  <p:cNvPr id="33" name="Picture 32">
                    <a:extLst>
                      <a:ext uri="{FF2B5EF4-FFF2-40B4-BE49-F238E27FC236}">
                        <a16:creationId xmlns:a16="http://schemas.microsoft.com/office/drawing/2014/main" id="{49DE4B28-25F2-034F-A086-28819926E56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 cstate="screen">
                    <a:duotone>
                      <a:prstClr val="black"/>
                      <a:schemeClr val="accent4">
                        <a:tint val="45000"/>
                        <a:satMod val="400000"/>
                      </a:schemeClr>
                    </a:duotone>
                    <a:alphaModFix amt="41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>
                  <a:xfrm>
                    <a:off x="9021" y="4810991"/>
                    <a:ext cx="2930236" cy="2047009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32966DD0-F6C2-804A-A4C5-CBC2175A1A26}"/>
                    </a:ext>
                  </a:extLst>
                </p:cNvPr>
                <p:cNvGrpSpPr/>
                <p:nvPr/>
              </p:nvGrpSpPr>
              <p:grpSpPr>
                <a:xfrm>
                  <a:off x="208303" y="146055"/>
                  <a:ext cx="11731071" cy="6595922"/>
                  <a:chOff x="208303" y="146055"/>
                  <a:chExt cx="11731071" cy="6595922"/>
                </a:xfrm>
              </p:grpSpPr>
              <p:grpSp>
                <p:nvGrpSpPr>
                  <p:cNvPr id="16" name="Group 15">
                    <a:extLst>
                      <a:ext uri="{FF2B5EF4-FFF2-40B4-BE49-F238E27FC236}">
                        <a16:creationId xmlns:a16="http://schemas.microsoft.com/office/drawing/2014/main" id="{E969634F-EB2C-B84C-8C41-3D995EDE5DC4}"/>
                      </a:ext>
                    </a:extLst>
                  </p:cNvPr>
                  <p:cNvGrpSpPr/>
                  <p:nvPr/>
                </p:nvGrpSpPr>
                <p:grpSpPr>
                  <a:xfrm>
                    <a:off x="11604987" y="146055"/>
                    <a:ext cx="334387" cy="435843"/>
                    <a:chOff x="11604987" y="146055"/>
                    <a:chExt cx="334387" cy="435843"/>
                  </a:xfrm>
                </p:grpSpPr>
                <p:grpSp>
                  <p:nvGrpSpPr>
                    <p:cNvPr id="24" name="Group 23">
                      <a:extLst>
                        <a:ext uri="{FF2B5EF4-FFF2-40B4-BE49-F238E27FC236}">
                          <a16:creationId xmlns:a16="http://schemas.microsoft.com/office/drawing/2014/main" id="{A87CCBB5-6C61-314A-B25D-77B626B05F78}"/>
                        </a:ext>
                      </a:extLst>
                    </p:cNvPr>
                    <p:cNvGrpSpPr>
                      <a:grpSpLocks noChangeAspect="1"/>
                    </p:cNvGrpSpPr>
                    <p:nvPr/>
                  </p:nvGrpSpPr>
                  <p:grpSpPr>
                    <a:xfrm>
                      <a:off x="11770125" y="399018"/>
                      <a:ext cx="169249" cy="182880"/>
                      <a:chOff x="7310041" y="760941"/>
                      <a:chExt cx="1043386" cy="1127422"/>
                    </a:xfrm>
                  </p:grpSpPr>
                  <p:sp>
                    <p:nvSpPr>
                      <p:cNvPr id="29" name="Freeform 28">
                        <a:extLst>
                          <a:ext uri="{FF2B5EF4-FFF2-40B4-BE49-F238E27FC236}">
                            <a16:creationId xmlns:a16="http://schemas.microsoft.com/office/drawing/2014/main" id="{E6AD40F7-08D4-4B4C-B28E-45A4BAA86927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7735358" y="760941"/>
                        <a:ext cx="618069" cy="704087"/>
                      </a:xfrm>
                      <a:custGeom>
                        <a:avLst/>
                        <a:gdLst>
                          <a:gd name="connsiteX0" fmla="*/ 2 w 618069"/>
                          <a:gd name="connsiteY0" fmla="*/ 0 h 704087"/>
                          <a:gd name="connsiteX1" fmla="*/ 278345 w 618069"/>
                          <a:gd name="connsiteY1" fmla="*/ 0 h 704087"/>
                          <a:gd name="connsiteX2" fmla="*/ 278345 w 618069"/>
                          <a:gd name="connsiteY2" fmla="*/ 423334 h 704087"/>
                          <a:gd name="connsiteX3" fmla="*/ 618069 w 618069"/>
                          <a:gd name="connsiteY3" fmla="*/ 423334 h 704087"/>
                          <a:gd name="connsiteX4" fmla="*/ 618069 w 618069"/>
                          <a:gd name="connsiteY4" fmla="*/ 704087 h 704087"/>
                          <a:gd name="connsiteX5" fmla="*/ 278345 w 618069"/>
                          <a:gd name="connsiteY5" fmla="*/ 704087 h 704087"/>
                          <a:gd name="connsiteX6" fmla="*/ 2 w 618069"/>
                          <a:gd name="connsiteY6" fmla="*/ 704087 h 704087"/>
                          <a:gd name="connsiteX7" fmla="*/ 0 w 618069"/>
                          <a:gd name="connsiteY7" fmla="*/ 704087 h 704087"/>
                          <a:gd name="connsiteX8" fmla="*/ 0 w 618069"/>
                          <a:gd name="connsiteY8" fmla="*/ 423334 h 704087"/>
                          <a:gd name="connsiteX9" fmla="*/ 2 w 618069"/>
                          <a:gd name="connsiteY9" fmla="*/ 423334 h 70408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</a:cxnLst>
                        <a:rect l="l" t="t" r="r" b="b"/>
                        <a:pathLst>
                          <a:path w="618069" h="704087">
                            <a:moveTo>
                              <a:pt x="2" y="0"/>
                            </a:moveTo>
                            <a:lnTo>
                              <a:pt x="278345" y="0"/>
                            </a:lnTo>
                            <a:lnTo>
                              <a:pt x="278345" y="423334"/>
                            </a:lnTo>
                            <a:lnTo>
                              <a:pt x="618069" y="423334"/>
                            </a:lnTo>
                            <a:lnTo>
                              <a:pt x="618069" y="704087"/>
                            </a:lnTo>
                            <a:lnTo>
                              <a:pt x="278345" y="704087"/>
                            </a:lnTo>
                            <a:lnTo>
                              <a:pt x="2" y="704087"/>
                            </a:lnTo>
                            <a:lnTo>
                              <a:pt x="0" y="704087"/>
                            </a:lnTo>
                            <a:lnTo>
                              <a:pt x="0" y="423334"/>
                            </a:lnTo>
                            <a:lnTo>
                              <a:pt x="2" y="423334"/>
                            </a:lnTo>
                            <a:close/>
                          </a:path>
                        </a:pathLst>
                      </a:custGeom>
                      <a:solidFill>
                        <a:schemeClr val="tx1">
                          <a:alpha val="48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  <p:sp>
                    <p:nvSpPr>
                      <p:cNvPr id="30" name="Rectangle 29">
                        <a:extLst>
                          <a:ext uri="{FF2B5EF4-FFF2-40B4-BE49-F238E27FC236}">
                            <a16:creationId xmlns:a16="http://schemas.microsoft.com/office/drawing/2014/main" id="{323AFE77-7ABF-A14C-9D40-603F61B89E91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7735360" y="1483281"/>
                        <a:ext cx="278343" cy="405082"/>
                      </a:xfrm>
                      <a:prstGeom prst="rect">
                        <a:avLst/>
                      </a:prstGeom>
                      <a:solidFill>
                        <a:schemeClr val="tx1">
                          <a:alpha val="19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vert="horz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  <p:sp>
                    <p:nvSpPr>
                      <p:cNvPr id="31" name="Rectangle 30">
                        <a:extLst>
                          <a:ext uri="{FF2B5EF4-FFF2-40B4-BE49-F238E27FC236}">
                            <a16:creationId xmlns:a16="http://schemas.microsoft.com/office/drawing/2014/main" id="{3ED321E5-3137-E64C-97B1-C3CCF69B4E73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 rot="5400000">
                        <a:off x="7373410" y="1120906"/>
                        <a:ext cx="278343" cy="405082"/>
                      </a:xfrm>
                      <a:prstGeom prst="rect">
                        <a:avLst/>
                      </a:prstGeom>
                      <a:solidFill>
                        <a:schemeClr val="tx1">
                          <a:alpha val="19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vert="horz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</p:grpSp>
                <p:grpSp>
                  <p:nvGrpSpPr>
                    <p:cNvPr id="25" name="Group 24">
                      <a:extLst>
                        <a:ext uri="{FF2B5EF4-FFF2-40B4-BE49-F238E27FC236}">
                          <a16:creationId xmlns:a16="http://schemas.microsoft.com/office/drawing/2014/main" id="{14814E51-AC4D-704E-B0C8-E789F976AF30}"/>
                        </a:ext>
                      </a:extLst>
                    </p:cNvPr>
                    <p:cNvGrpSpPr>
                      <a:grpSpLocks noChangeAspect="1"/>
                    </p:cNvGrpSpPr>
                    <p:nvPr/>
                  </p:nvGrpSpPr>
                  <p:grpSpPr>
                    <a:xfrm>
                      <a:off x="11604987" y="146055"/>
                      <a:ext cx="73152" cy="73152"/>
                      <a:chOff x="7310041" y="760941"/>
                      <a:chExt cx="1043386" cy="1127422"/>
                    </a:xfrm>
                  </p:grpSpPr>
                  <p:sp>
                    <p:nvSpPr>
                      <p:cNvPr id="26" name="Freeform 25">
                        <a:extLst>
                          <a:ext uri="{FF2B5EF4-FFF2-40B4-BE49-F238E27FC236}">
                            <a16:creationId xmlns:a16="http://schemas.microsoft.com/office/drawing/2014/main" id="{22F6EB5F-BD95-024D-9C16-146F77472A3E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7735358" y="760941"/>
                        <a:ext cx="618069" cy="704087"/>
                      </a:xfrm>
                      <a:custGeom>
                        <a:avLst/>
                        <a:gdLst>
                          <a:gd name="connsiteX0" fmla="*/ 2 w 618069"/>
                          <a:gd name="connsiteY0" fmla="*/ 0 h 704087"/>
                          <a:gd name="connsiteX1" fmla="*/ 278345 w 618069"/>
                          <a:gd name="connsiteY1" fmla="*/ 0 h 704087"/>
                          <a:gd name="connsiteX2" fmla="*/ 278345 w 618069"/>
                          <a:gd name="connsiteY2" fmla="*/ 423334 h 704087"/>
                          <a:gd name="connsiteX3" fmla="*/ 618069 w 618069"/>
                          <a:gd name="connsiteY3" fmla="*/ 423334 h 704087"/>
                          <a:gd name="connsiteX4" fmla="*/ 618069 w 618069"/>
                          <a:gd name="connsiteY4" fmla="*/ 704087 h 704087"/>
                          <a:gd name="connsiteX5" fmla="*/ 278345 w 618069"/>
                          <a:gd name="connsiteY5" fmla="*/ 704087 h 704087"/>
                          <a:gd name="connsiteX6" fmla="*/ 2 w 618069"/>
                          <a:gd name="connsiteY6" fmla="*/ 704087 h 704087"/>
                          <a:gd name="connsiteX7" fmla="*/ 0 w 618069"/>
                          <a:gd name="connsiteY7" fmla="*/ 704087 h 704087"/>
                          <a:gd name="connsiteX8" fmla="*/ 0 w 618069"/>
                          <a:gd name="connsiteY8" fmla="*/ 423334 h 704087"/>
                          <a:gd name="connsiteX9" fmla="*/ 2 w 618069"/>
                          <a:gd name="connsiteY9" fmla="*/ 423334 h 70408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</a:cxnLst>
                        <a:rect l="l" t="t" r="r" b="b"/>
                        <a:pathLst>
                          <a:path w="618069" h="704087">
                            <a:moveTo>
                              <a:pt x="2" y="0"/>
                            </a:moveTo>
                            <a:lnTo>
                              <a:pt x="278345" y="0"/>
                            </a:lnTo>
                            <a:lnTo>
                              <a:pt x="278345" y="423334"/>
                            </a:lnTo>
                            <a:lnTo>
                              <a:pt x="618069" y="423334"/>
                            </a:lnTo>
                            <a:lnTo>
                              <a:pt x="618069" y="704087"/>
                            </a:lnTo>
                            <a:lnTo>
                              <a:pt x="278345" y="704087"/>
                            </a:lnTo>
                            <a:lnTo>
                              <a:pt x="2" y="704087"/>
                            </a:lnTo>
                            <a:lnTo>
                              <a:pt x="0" y="704087"/>
                            </a:lnTo>
                            <a:lnTo>
                              <a:pt x="0" y="423334"/>
                            </a:lnTo>
                            <a:lnTo>
                              <a:pt x="2" y="423334"/>
                            </a:lnTo>
                            <a:close/>
                          </a:path>
                        </a:pathLst>
                      </a:custGeom>
                      <a:solidFill>
                        <a:schemeClr val="tx1">
                          <a:alpha val="48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  <p:sp>
                    <p:nvSpPr>
                      <p:cNvPr id="27" name="Rectangle 26">
                        <a:extLst>
                          <a:ext uri="{FF2B5EF4-FFF2-40B4-BE49-F238E27FC236}">
                            <a16:creationId xmlns:a16="http://schemas.microsoft.com/office/drawing/2014/main" id="{FA14C70E-84D0-9544-8CDE-9B0A5D5A2689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7735360" y="1483281"/>
                        <a:ext cx="278343" cy="405082"/>
                      </a:xfrm>
                      <a:prstGeom prst="rect">
                        <a:avLst/>
                      </a:prstGeom>
                      <a:solidFill>
                        <a:schemeClr val="tx1">
                          <a:alpha val="19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vert="horz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  <p:sp>
                    <p:nvSpPr>
                      <p:cNvPr id="28" name="Rectangle 27">
                        <a:extLst>
                          <a:ext uri="{FF2B5EF4-FFF2-40B4-BE49-F238E27FC236}">
                            <a16:creationId xmlns:a16="http://schemas.microsoft.com/office/drawing/2014/main" id="{3D73B563-6DC2-FD40-A1FD-4979939F91EB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 rot="5400000">
                        <a:off x="7373410" y="1120906"/>
                        <a:ext cx="278343" cy="405082"/>
                      </a:xfrm>
                      <a:prstGeom prst="rect">
                        <a:avLst/>
                      </a:prstGeom>
                      <a:solidFill>
                        <a:schemeClr val="tx1">
                          <a:alpha val="19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vert="horz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</p:grpSp>
              </p:grpSp>
              <p:grpSp>
                <p:nvGrpSpPr>
                  <p:cNvPr id="17" name="Group 16">
                    <a:extLst>
                      <a:ext uri="{FF2B5EF4-FFF2-40B4-BE49-F238E27FC236}">
                        <a16:creationId xmlns:a16="http://schemas.microsoft.com/office/drawing/2014/main" id="{B9EB3CE7-7EC5-B64C-841F-B1E0F0F37B0C}"/>
                      </a:ext>
                    </a:extLst>
                  </p:cNvPr>
                  <p:cNvGrpSpPr/>
                  <p:nvPr/>
                </p:nvGrpSpPr>
                <p:grpSpPr>
                  <a:xfrm>
                    <a:off x="208303" y="5787704"/>
                    <a:ext cx="437544" cy="389381"/>
                    <a:chOff x="9178262" y="1315181"/>
                    <a:chExt cx="437544" cy="389381"/>
                  </a:xfrm>
                </p:grpSpPr>
                <p:pic>
                  <p:nvPicPr>
                    <p:cNvPr id="22" name="Picture 21">
                      <a:extLst>
                        <a:ext uri="{FF2B5EF4-FFF2-40B4-BE49-F238E27FC236}">
                          <a16:creationId xmlns:a16="http://schemas.microsoft.com/office/drawing/2014/main" id="{71F683D6-36DD-C24A-A33E-DA1EC255AFB9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445759" y="1521682"/>
                      <a:ext cx="170047" cy="18288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23" name="Picture 22">
                      <a:extLst>
                        <a:ext uri="{FF2B5EF4-FFF2-40B4-BE49-F238E27FC236}">
                          <a16:creationId xmlns:a16="http://schemas.microsoft.com/office/drawing/2014/main" id="{6D86F865-E9C6-944C-A3EA-65E772DD4EB5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178262" y="1315181"/>
                      <a:ext cx="85024" cy="91440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18" name="Group 17">
                    <a:extLst>
                      <a:ext uri="{FF2B5EF4-FFF2-40B4-BE49-F238E27FC236}">
                        <a16:creationId xmlns:a16="http://schemas.microsoft.com/office/drawing/2014/main" id="{20A9B0F0-19DD-1A4A-915B-A1B7369D062C}"/>
                      </a:ext>
                    </a:extLst>
                  </p:cNvPr>
                  <p:cNvGrpSpPr/>
                  <p:nvPr/>
                </p:nvGrpSpPr>
                <p:grpSpPr>
                  <a:xfrm>
                    <a:off x="250899" y="6421937"/>
                    <a:ext cx="669934" cy="274320"/>
                    <a:chOff x="9445759" y="1430242"/>
                    <a:chExt cx="669934" cy="274320"/>
                  </a:xfrm>
                </p:grpSpPr>
                <p:pic>
                  <p:nvPicPr>
                    <p:cNvPr id="20" name="Picture 19">
                      <a:extLst>
                        <a:ext uri="{FF2B5EF4-FFF2-40B4-BE49-F238E27FC236}">
                          <a16:creationId xmlns:a16="http://schemas.microsoft.com/office/drawing/2014/main" id="{29B29A05-6556-B04B-8561-51EC798BBC8D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445759" y="1521682"/>
                      <a:ext cx="170047" cy="18288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21" name="Picture 20">
                      <a:extLst>
                        <a:ext uri="{FF2B5EF4-FFF2-40B4-BE49-F238E27FC236}">
                          <a16:creationId xmlns:a16="http://schemas.microsoft.com/office/drawing/2014/main" id="{05B50FA4-67E2-5248-8075-819DFEC7A488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0030669" y="1430242"/>
                      <a:ext cx="85024" cy="91440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19" name="Picture 18">
                    <a:extLst>
                      <a:ext uri="{FF2B5EF4-FFF2-40B4-BE49-F238E27FC236}">
                        <a16:creationId xmlns:a16="http://schemas.microsoft.com/office/drawing/2014/main" id="{E7D46D49-9C21-7C4A-BFF1-B1CC4D9BD08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18384" y="6650537"/>
                    <a:ext cx="85024" cy="91440"/>
                  </a:xfrm>
                  <a:prstGeom prst="rect">
                    <a:avLst/>
                  </a:prstGeom>
                </p:spPr>
              </p:pic>
            </p:grpSp>
          </p:grpSp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811A5CFB-620B-6045-8B09-9EA1E49EC03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screen">
                <a:alphaModFix amt="67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t="-58345"/>
              <a:stretch/>
            </p:blipFill>
            <p:spPr>
              <a:xfrm>
                <a:off x="-7429" y="5029200"/>
                <a:ext cx="3162521" cy="1849829"/>
              </a:xfrm>
              <a:prstGeom prst="rect">
                <a:avLst/>
              </a:prstGeom>
            </p:spPr>
          </p:pic>
        </p:grpSp>
      </p:grp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685800" y="275769"/>
            <a:ext cx="10826496" cy="615553"/>
          </a:xfrm>
        </p:spPr>
        <p:txBody>
          <a:bodyPr/>
          <a:lstStyle/>
          <a:p>
            <a:r>
              <a:rPr lang="en-US" sz="4000" dirty="0"/>
              <a:t>Renderers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609600" y="1219200"/>
            <a:ext cx="10972800" cy="5105400"/>
          </a:xfrm>
          <a:prstGeom prst="rect">
            <a:avLst/>
          </a:prstGeom>
        </p:spPr>
        <p:txBody>
          <a:bodyPr lIns="121917" tIns="60958" rIns="121917" bIns="60958"/>
          <a:lstStyle/>
          <a:p>
            <a:endParaRPr lang="en-US"/>
          </a:p>
        </p:txBody>
      </p:sp>
      <p:pic>
        <p:nvPicPr>
          <p:cNvPr id="11" name="Picture 10" descr="Screen Shot 2016-10-04 at 1.13.50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1" y="1092200"/>
            <a:ext cx="7573831" cy="5638800"/>
          </a:xfrm>
          <a:prstGeom prst="rect">
            <a:avLst/>
          </a:prstGeom>
        </p:spPr>
      </p:pic>
      <p:pic>
        <p:nvPicPr>
          <p:cNvPr id="10" name="Picture 9" descr="Screen Shot 2016-09-30 at 2.19.24 PM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4400" y="2819401"/>
            <a:ext cx="5844491" cy="3316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701833"/>
      </p:ext>
    </p:extLst>
  </p:cSld>
  <p:clrMapOvr>
    <a:masterClrMapping/>
  </p:clrMapOvr>
  <p:transition spd="med"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1D4451FF-DDDB-484A-95D0-EF4B2C7983CB}"/>
              </a:ext>
            </a:extLst>
          </p:cNvPr>
          <p:cNvGrpSpPr/>
          <p:nvPr/>
        </p:nvGrpSpPr>
        <p:grpSpPr>
          <a:xfrm>
            <a:off x="-7429" y="-15486"/>
            <a:ext cx="12206856" cy="6894515"/>
            <a:chOff x="-7429" y="-15486"/>
            <a:chExt cx="12206856" cy="6894515"/>
          </a:xfrm>
        </p:grpSpPr>
        <p:sp>
          <p:nvSpPr>
            <p:cNvPr id="8" name="shading (lower right)">
              <a:extLst>
                <a:ext uri="{FF2B5EF4-FFF2-40B4-BE49-F238E27FC236}">
                  <a16:creationId xmlns:a16="http://schemas.microsoft.com/office/drawing/2014/main" id="{5ECBFEDB-DA1F-494A-B136-0F453CFD7C6C}"/>
                </a:ext>
              </a:extLst>
            </p:cNvPr>
            <p:cNvSpPr/>
            <p:nvPr/>
          </p:nvSpPr>
          <p:spPr bwMode="auto">
            <a:xfrm>
              <a:off x="0" y="-15486"/>
              <a:ext cx="12199427" cy="6888971"/>
            </a:xfrm>
            <a:prstGeom prst="rect">
              <a:avLst/>
            </a:prstGeom>
            <a:gradFill flip="none" rotWithShape="1">
              <a:gsLst>
                <a:gs pos="91000">
                  <a:srgbClr val="095FB4"/>
                </a:gs>
                <a:gs pos="74000">
                  <a:srgbClr val="153F98"/>
                </a:gs>
                <a:gs pos="49000">
                  <a:srgbClr val="113684"/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08584CD0-1E36-2B4E-ACBF-77DEC35CFFDB}"/>
                </a:ext>
              </a:extLst>
            </p:cNvPr>
            <p:cNvGrpSpPr/>
            <p:nvPr/>
          </p:nvGrpSpPr>
          <p:grpSpPr>
            <a:xfrm>
              <a:off x="-7429" y="0"/>
              <a:ext cx="12199429" cy="6879029"/>
              <a:chOff x="-7429" y="0"/>
              <a:chExt cx="12199429" cy="6879029"/>
            </a:xfrm>
          </p:grpSpPr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7E689321-7EDF-2042-B230-246F235BE910}"/>
                  </a:ext>
                </a:extLst>
              </p:cNvPr>
              <p:cNvGrpSpPr/>
              <p:nvPr/>
            </p:nvGrpSpPr>
            <p:grpSpPr>
              <a:xfrm>
                <a:off x="0" y="0"/>
                <a:ext cx="12192000" cy="6858000"/>
                <a:chOff x="0" y="0"/>
                <a:chExt cx="12192000" cy="6858000"/>
              </a:xfrm>
            </p:grpSpPr>
            <p:grpSp>
              <p:nvGrpSpPr>
                <p:cNvPr id="12" name="Group 11" hidden="1">
                  <a:extLst>
                    <a:ext uri="{FF2B5EF4-FFF2-40B4-BE49-F238E27FC236}">
                      <a16:creationId xmlns:a16="http://schemas.microsoft.com/office/drawing/2014/main" id="{33A76455-826F-DF4A-972F-3E1AB5939467}"/>
                    </a:ext>
                  </a:extLst>
                </p:cNvPr>
                <p:cNvGrpSpPr/>
                <p:nvPr/>
              </p:nvGrpSpPr>
              <p:grpSpPr>
                <a:xfrm>
                  <a:off x="0" y="0"/>
                  <a:ext cx="12192000" cy="6858000"/>
                  <a:chOff x="0" y="0"/>
                  <a:chExt cx="12192000" cy="6858000"/>
                </a:xfrm>
              </p:grpSpPr>
              <p:sp>
                <p:nvSpPr>
                  <p:cNvPr id="30" name="Rectangle 29">
                    <a:extLst>
                      <a:ext uri="{FF2B5EF4-FFF2-40B4-BE49-F238E27FC236}">
                        <a16:creationId xmlns:a16="http://schemas.microsoft.com/office/drawing/2014/main" id="{00F1F073-AFD7-5D4E-9CB0-410B12112C5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0" y="0"/>
                    <a:ext cx="12192000" cy="6858000"/>
                  </a:xfrm>
                  <a:prstGeom prst="rect">
                    <a:avLst/>
                  </a:prstGeom>
                  <a:gradFill>
                    <a:gsLst>
                      <a:gs pos="35000">
                        <a:srgbClr val="143F95"/>
                      </a:gs>
                      <a:gs pos="82000">
                        <a:srgbClr val="0E53C1"/>
                      </a:gs>
                      <a:gs pos="7000">
                        <a:srgbClr val="1E3073"/>
                      </a:gs>
                    </a:gsLst>
                    <a:path path="circle">
                      <a:fillToRect t="100000" r="100000"/>
                    </a:path>
                  </a:gra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400" b="1" dirty="0">
                      <a:solidFill>
                        <a:srgbClr val="000000"/>
                      </a:solidFill>
                      <a:latin typeface="Arial" charset="0"/>
                      <a:ea typeface="ＭＳ Ｐゴシック" pitchFamily="16" charset="-128"/>
                      <a:cs typeface="ＭＳ Ｐゴシック" pitchFamily="-97" charset="-128"/>
                    </a:endParaRPr>
                  </a:p>
                </p:txBody>
              </p:sp>
              <p:pic>
                <p:nvPicPr>
                  <p:cNvPr id="31" name="Picture 30">
                    <a:extLst>
                      <a:ext uri="{FF2B5EF4-FFF2-40B4-BE49-F238E27FC236}">
                        <a16:creationId xmlns:a16="http://schemas.microsoft.com/office/drawing/2014/main" id="{9427B5B6-D930-6648-8216-4EEF411AE18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 cstate="screen">
                    <a:duotone>
                      <a:prstClr val="black"/>
                      <a:schemeClr val="accent4">
                        <a:tint val="45000"/>
                        <a:satMod val="400000"/>
                      </a:schemeClr>
                    </a:duotone>
                    <a:alphaModFix amt="41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>
                  <a:xfrm>
                    <a:off x="9021" y="4810991"/>
                    <a:ext cx="2930236" cy="2047009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D50BADF9-7614-A24F-BF8C-36C2C9EC255D}"/>
                    </a:ext>
                  </a:extLst>
                </p:cNvPr>
                <p:cNvGrpSpPr/>
                <p:nvPr/>
              </p:nvGrpSpPr>
              <p:grpSpPr>
                <a:xfrm>
                  <a:off x="208303" y="146055"/>
                  <a:ext cx="11731071" cy="6595922"/>
                  <a:chOff x="208303" y="146055"/>
                  <a:chExt cx="11731071" cy="6595922"/>
                </a:xfrm>
              </p:grpSpPr>
              <p:grpSp>
                <p:nvGrpSpPr>
                  <p:cNvPr id="14" name="Group 13">
                    <a:extLst>
                      <a:ext uri="{FF2B5EF4-FFF2-40B4-BE49-F238E27FC236}">
                        <a16:creationId xmlns:a16="http://schemas.microsoft.com/office/drawing/2014/main" id="{7A2BE3B8-B905-8748-9262-71BA1C975402}"/>
                      </a:ext>
                    </a:extLst>
                  </p:cNvPr>
                  <p:cNvGrpSpPr/>
                  <p:nvPr/>
                </p:nvGrpSpPr>
                <p:grpSpPr>
                  <a:xfrm>
                    <a:off x="11604987" y="146055"/>
                    <a:ext cx="334387" cy="435843"/>
                    <a:chOff x="11604987" y="146055"/>
                    <a:chExt cx="334387" cy="435843"/>
                  </a:xfrm>
                </p:grpSpPr>
                <p:grpSp>
                  <p:nvGrpSpPr>
                    <p:cNvPr id="22" name="Group 21">
                      <a:extLst>
                        <a:ext uri="{FF2B5EF4-FFF2-40B4-BE49-F238E27FC236}">
                          <a16:creationId xmlns:a16="http://schemas.microsoft.com/office/drawing/2014/main" id="{02917D79-1417-394C-BBC1-E0DFD2CE84F9}"/>
                        </a:ext>
                      </a:extLst>
                    </p:cNvPr>
                    <p:cNvGrpSpPr>
                      <a:grpSpLocks noChangeAspect="1"/>
                    </p:cNvGrpSpPr>
                    <p:nvPr/>
                  </p:nvGrpSpPr>
                  <p:grpSpPr>
                    <a:xfrm>
                      <a:off x="11770125" y="399018"/>
                      <a:ext cx="169249" cy="182880"/>
                      <a:chOff x="7310041" y="760941"/>
                      <a:chExt cx="1043386" cy="1127422"/>
                    </a:xfrm>
                  </p:grpSpPr>
                  <p:sp>
                    <p:nvSpPr>
                      <p:cNvPr id="27" name="Freeform 26">
                        <a:extLst>
                          <a:ext uri="{FF2B5EF4-FFF2-40B4-BE49-F238E27FC236}">
                            <a16:creationId xmlns:a16="http://schemas.microsoft.com/office/drawing/2014/main" id="{BFAF7620-A0F1-0948-AFF5-EF58E8F8D2AE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7735358" y="760941"/>
                        <a:ext cx="618069" cy="704087"/>
                      </a:xfrm>
                      <a:custGeom>
                        <a:avLst/>
                        <a:gdLst>
                          <a:gd name="connsiteX0" fmla="*/ 2 w 618069"/>
                          <a:gd name="connsiteY0" fmla="*/ 0 h 704087"/>
                          <a:gd name="connsiteX1" fmla="*/ 278345 w 618069"/>
                          <a:gd name="connsiteY1" fmla="*/ 0 h 704087"/>
                          <a:gd name="connsiteX2" fmla="*/ 278345 w 618069"/>
                          <a:gd name="connsiteY2" fmla="*/ 423334 h 704087"/>
                          <a:gd name="connsiteX3" fmla="*/ 618069 w 618069"/>
                          <a:gd name="connsiteY3" fmla="*/ 423334 h 704087"/>
                          <a:gd name="connsiteX4" fmla="*/ 618069 w 618069"/>
                          <a:gd name="connsiteY4" fmla="*/ 704087 h 704087"/>
                          <a:gd name="connsiteX5" fmla="*/ 278345 w 618069"/>
                          <a:gd name="connsiteY5" fmla="*/ 704087 h 704087"/>
                          <a:gd name="connsiteX6" fmla="*/ 2 w 618069"/>
                          <a:gd name="connsiteY6" fmla="*/ 704087 h 704087"/>
                          <a:gd name="connsiteX7" fmla="*/ 0 w 618069"/>
                          <a:gd name="connsiteY7" fmla="*/ 704087 h 704087"/>
                          <a:gd name="connsiteX8" fmla="*/ 0 w 618069"/>
                          <a:gd name="connsiteY8" fmla="*/ 423334 h 704087"/>
                          <a:gd name="connsiteX9" fmla="*/ 2 w 618069"/>
                          <a:gd name="connsiteY9" fmla="*/ 423334 h 70408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</a:cxnLst>
                        <a:rect l="l" t="t" r="r" b="b"/>
                        <a:pathLst>
                          <a:path w="618069" h="704087">
                            <a:moveTo>
                              <a:pt x="2" y="0"/>
                            </a:moveTo>
                            <a:lnTo>
                              <a:pt x="278345" y="0"/>
                            </a:lnTo>
                            <a:lnTo>
                              <a:pt x="278345" y="423334"/>
                            </a:lnTo>
                            <a:lnTo>
                              <a:pt x="618069" y="423334"/>
                            </a:lnTo>
                            <a:lnTo>
                              <a:pt x="618069" y="704087"/>
                            </a:lnTo>
                            <a:lnTo>
                              <a:pt x="278345" y="704087"/>
                            </a:lnTo>
                            <a:lnTo>
                              <a:pt x="2" y="704087"/>
                            </a:lnTo>
                            <a:lnTo>
                              <a:pt x="0" y="704087"/>
                            </a:lnTo>
                            <a:lnTo>
                              <a:pt x="0" y="423334"/>
                            </a:lnTo>
                            <a:lnTo>
                              <a:pt x="2" y="423334"/>
                            </a:lnTo>
                            <a:close/>
                          </a:path>
                        </a:pathLst>
                      </a:custGeom>
                      <a:solidFill>
                        <a:schemeClr val="tx1">
                          <a:alpha val="48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  <p:sp>
                    <p:nvSpPr>
                      <p:cNvPr id="28" name="Rectangle 27">
                        <a:extLst>
                          <a:ext uri="{FF2B5EF4-FFF2-40B4-BE49-F238E27FC236}">
                            <a16:creationId xmlns:a16="http://schemas.microsoft.com/office/drawing/2014/main" id="{B9C9F04A-5126-754A-AC02-576BCA77E6EC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7735360" y="1483281"/>
                        <a:ext cx="278343" cy="405082"/>
                      </a:xfrm>
                      <a:prstGeom prst="rect">
                        <a:avLst/>
                      </a:prstGeom>
                      <a:solidFill>
                        <a:schemeClr val="tx1">
                          <a:alpha val="19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vert="horz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  <p:sp>
                    <p:nvSpPr>
                      <p:cNvPr id="29" name="Rectangle 28">
                        <a:extLst>
                          <a:ext uri="{FF2B5EF4-FFF2-40B4-BE49-F238E27FC236}">
                            <a16:creationId xmlns:a16="http://schemas.microsoft.com/office/drawing/2014/main" id="{EDD3F04F-C86D-E14D-B24E-77B27A5E6A77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 rot="5400000">
                        <a:off x="7373410" y="1120906"/>
                        <a:ext cx="278343" cy="405082"/>
                      </a:xfrm>
                      <a:prstGeom prst="rect">
                        <a:avLst/>
                      </a:prstGeom>
                      <a:solidFill>
                        <a:schemeClr val="tx1">
                          <a:alpha val="19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vert="horz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</p:grpSp>
                <p:grpSp>
                  <p:nvGrpSpPr>
                    <p:cNvPr id="23" name="Group 22">
                      <a:extLst>
                        <a:ext uri="{FF2B5EF4-FFF2-40B4-BE49-F238E27FC236}">
                          <a16:creationId xmlns:a16="http://schemas.microsoft.com/office/drawing/2014/main" id="{9B09A37C-5498-4E4E-BE7A-FF6C04C5B1F7}"/>
                        </a:ext>
                      </a:extLst>
                    </p:cNvPr>
                    <p:cNvGrpSpPr>
                      <a:grpSpLocks noChangeAspect="1"/>
                    </p:cNvGrpSpPr>
                    <p:nvPr/>
                  </p:nvGrpSpPr>
                  <p:grpSpPr>
                    <a:xfrm>
                      <a:off x="11604987" y="146055"/>
                      <a:ext cx="73152" cy="73152"/>
                      <a:chOff x="7310041" y="760941"/>
                      <a:chExt cx="1043386" cy="1127422"/>
                    </a:xfrm>
                  </p:grpSpPr>
                  <p:sp>
                    <p:nvSpPr>
                      <p:cNvPr id="24" name="Freeform 23">
                        <a:extLst>
                          <a:ext uri="{FF2B5EF4-FFF2-40B4-BE49-F238E27FC236}">
                            <a16:creationId xmlns:a16="http://schemas.microsoft.com/office/drawing/2014/main" id="{E5E9B6B4-D0CD-7043-8AB5-D3771361E07C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7735358" y="760941"/>
                        <a:ext cx="618069" cy="704087"/>
                      </a:xfrm>
                      <a:custGeom>
                        <a:avLst/>
                        <a:gdLst>
                          <a:gd name="connsiteX0" fmla="*/ 2 w 618069"/>
                          <a:gd name="connsiteY0" fmla="*/ 0 h 704087"/>
                          <a:gd name="connsiteX1" fmla="*/ 278345 w 618069"/>
                          <a:gd name="connsiteY1" fmla="*/ 0 h 704087"/>
                          <a:gd name="connsiteX2" fmla="*/ 278345 w 618069"/>
                          <a:gd name="connsiteY2" fmla="*/ 423334 h 704087"/>
                          <a:gd name="connsiteX3" fmla="*/ 618069 w 618069"/>
                          <a:gd name="connsiteY3" fmla="*/ 423334 h 704087"/>
                          <a:gd name="connsiteX4" fmla="*/ 618069 w 618069"/>
                          <a:gd name="connsiteY4" fmla="*/ 704087 h 704087"/>
                          <a:gd name="connsiteX5" fmla="*/ 278345 w 618069"/>
                          <a:gd name="connsiteY5" fmla="*/ 704087 h 704087"/>
                          <a:gd name="connsiteX6" fmla="*/ 2 w 618069"/>
                          <a:gd name="connsiteY6" fmla="*/ 704087 h 704087"/>
                          <a:gd name="connsiteX7" fmla="*/ 0 w 618069"/>
                          <a:gd name="connsiteY7" fmla="*/ 704087 h 704087"/>
                          <a:gd name="connsiteX8" fmla="*/ 0 w 618069"/>
                          <a:gd name="connsiteY8" fmla="*/ 423334 h 704087"/>
                          <a:gd name="connsiteX9" fmla="*/ 2 w 618069"/>
                          <a:gd name="connsiteY9" fmla="*/ 423334 h 70408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</a:cxnLst>
                        <a:rect l="l" t="t" r="r" b="b"/>
                        <a:pathLst>
                          <a:path w="618069" h="704087">
                            <a:moveTo>
                              <a:pt x="2" y="0"/>
                            </a:moveTo>
                            <a:lnTo>
                              <a:pt x="278345" y="0"/>
                            </a:lnTo>
                            <a:lnTo>
                              <a:pt x="278345" y="423334"/>
                            </a:lnTo>
                            <a:lnTo>
                              <a:pt x="618069" y="423334"/>
                            </a:lnTo>
                            <a:lnTo>
                              <a:pt x="618069" y="704087"/>
                            </a:lnTo>
                            <a:lnTo>
                              <a:pt x="278345" y="704087"/>
                            </a:lnTo>
                            <a:lnTo>
                              <a:pt x="2" y="704087"/>
                            </a:lnTo>
                            <a:lnTo>
                              <a:pt x="0" y="704087"/>
                            </a:lnTo>
                            <a:lnTo>
                              <a:pt x="0" y="423334"/>
                            </a:lnTo>
                            <a:lnTo>
                              <a:pt x="2" y="423334"/>
                            </a:lnTo>
                            <a:close/>
                          </a:path>
                        </a:pathLst>
                      </a:custGeom>
                      <a:solidFill>
                        <a:schemeClr val="tx1">
                          <a:alpha val="48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  <p:sp>
                    <p:nvSpPr>
                      <p:cNvPr id="25" name="Rectangle 24">
                        <a:extLst>
                          <a:ext uri="{FF2B5EF4-FFF2-40B4-BE49-F238E27FC236}">
                            <a16:creationId xmlns:a16="http://schemas.microsoft.com/office/drawing/2014/main" id="{21A307E2-AE62-0147-A5A3-6505D53E3428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7735360" y="1483281"/>
                        <a:ext cx="278343" cy="405082"/>
                      </a:xfrm>
                      <a:prstGeom prst="rect">
                        <a:avLst/>
                      </a:prstGeom>
                      <a:solidFill>
                        <a:schemeClr val="tx1">
                          <a:alpha val="19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vert="horz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  <p:sp>
                    <p:nvSpPr>
                      <p:cNvPr id="26" name="Rectangle 25">
                        <a:extLst>
                          <a:ext uri="{FF2B5EF4-FFF2-40B4-BE49-F238E27FC236}">
                            <a16:creationId xmlns:a16="http://schemas.microsoft.com/office/drawing/2014/main" id="{4CC94F8C-521E-044D-8AF4-38BCE4D037C9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 rot="5400000">
                        <a:off x="7373410" y="1120906"/>
                        <a:ext cx="278343" cy="405082"/>
                      </a:xfrm>
                      <a:prstGeom prst="rect">
                        <a:avLst/>
                      </a:prstGeom>
                      <a:solidFill>
                        <a:schemeClr val="tx1">
                          <a:alpha val="19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vert="horz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</p:grpSp>
              </p:grpSp>
              <p:grpSp>
                <p:nvGrpSpPr>
                  <p:cNvPr id="15" name="Group 14">
                    <a:extLst>
                      <a:ext uri="{FF2B5EF4-FFF2-40B4-BE49-F238E27FC236}">
                        <a16:creationId xmlns:a16="http://schemas.microsoft.com/office/drawing/2014/main" id="{095EA8AE-FD5A-8140-89E5-AA62BE2F3696}"/>
                      </a:ext>
                    </a:extLst>
                  </p:cNvPr>
                  <p:cNvGrpSpPr/>
                  <p:nvPr/>
                </p:nvGrpSpPr>
                <p:grpSpPr>
                  <a:xfrm>
                    <a:off x="208303" y="5787704"/>
                    <a:ext cx="437544" cy="389381"/>
                    <a:chOff x="9178262" y="1315181"/>
                    <a:chExt cx="437544" cy="389381"/>
                  </a:xfrm>
                </p:grpSpPr>
                <p:pic>
                  <p:nvPicPr>
                    <p:cNvPr id="20" name="Picture 19">
                      <a:extLst>
                        <a:ext uri="{FF2B5EF4-FFF2-40B4-BE49-F238E27FC236}">
                          <a16:creationId xmlns:a16="http://schemas.microsoft.com/office/drawing/2014/main" id="{44DBCC0D-AF0E-F84A-9B82-A1E87505F4C1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445759" y="1521682"/>
                      <a:ext cx="170047" cy="18288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21" name="Picture 20">
                      <a:extLst>
                        <a:ext uri="{FF2B5EF4-FFF2-40B4-BE49-F238E27FC236}">
                          <a16:creationId xmlns:a16="http://schemas.microsoft.com/office/drawing/2014/main" id="{D5D9DCD7-48A9-8D49-A032-8F8372FD4644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178262" y="1315181"/>
                      <a:ext cx="85024" cy="91440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16" name="Group 15">
                    <a:extLst>
                      <a:ext uri="{FF2B5EF4-FFF2-40B4-BE49-F238E27FC236}">
                        <a16:creationId xmlns:a16="http://schemas.microsoft.com/office/drawing/2014/main" id="{587D4D82-A744-744C-A835-955446B46FF8}"/>
                      </a:ext>
                    </a:extLst>
                  </p:cNvPr>
                  <p:cNvGrpSpPr/>
                  <p:nvPr/>
                </p:nvGrpSpPr>
                <p:grpSpPr>
                  <a:xfrm>
                    <a:off x="250899" y="6421937"/>
                    <a:ext cx="669934" cy="274320"/>
                    <a:chOff x="9445759" y="1430242"/>
                    <a:chExt cx="669934" cy="274320"/>
                  </a:xfrm>
                </p:grpSpPr>
                <p:pic>
                  <p:nvPicPr>
                    <p:cNvPr id="18" name="Picture 17">
                      <a:extLst>
                        <a:ext uri="{FF2B5EF4-FFF2-40B4-BE49-F238E27FC236}">
                          <a16:creationId xmlns:a16="http://schemas.microsoft.com/office/drawing/2014/main" id="{92AE1D85-AD98-EA40-AF44-52FF3BE3D146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445759" y="1521682"/>
                      <a:ext cx="170047" cy="18288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9" name="Picture 18">
                      <a:extLst>
                        <a:ext uri="{FF2B5EF4-FFF2-40B4-BE49-F238E27FC236}">
                          <a16:creationId xmlns:a16="http://schemas.microsoft.com/office/drawing/2014/main" id="{3809F523-8262-A740-8F1B-B2E089133DB8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0030669" y="1430242"/>
                      <a:ext cx="85024" cy="91440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17" name="Picture 16">
                    <a:extLst>
                      <a:ext uri="{FF2B5EF4-FFF2-40B4-BE49-F238E27FC236}">
                        <a16:creationId xmlns:a16="http://schemas.microsoft.com/office/drawing/2014/main" id="{CEAFDDFB-54BA-DE41-902E-10102950D55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18384" y="6650537"/>
                    <a:ext cx="85024" cy="91440"/>
                  </a:xfrm>
                  <a:prstGeom prst="rect">
                    <a:avLst/>
                  </a:prstGeom>
                </p:spPr>
              </p:pic>
            </p:grpSp>
          </p:grpSp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3B965695-CC92-1544-A341-D66E14B8C3D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screen">
                <a:alphaModFix amt="67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t="-58345"/>
              <a:stretch/>
            </p:blipFill>
            <p:spPr>
              <a:xfrm>
                <a:off x="-7429" y="5029200"/>
                <a:ext cx="3162521" cy="1849829"/>
              </a:xfrm>
              <a:prstGeom prst="rect">
                <a:avLst/>
              </a:prstGeom>
            </p:spPr>
          </p:pic>
        </p:grpSp>
      </p:grp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685800" y="682625"/>
            <a:ext cx="10826496" cy="677108"/>
          </a:xfrm>
        </p:spPr>
        <p:txBody>
          <a:bodyPr/>
          <a:lstStyle/>
          <a:p>
            <a:r>
              <a:rPr lang="en-US" sz="4400" dirty="0"/>
              <a:t>Visual variables</a:t>
            </a:r>
          </a:p>
        </p:txBody>
      </p:sp>
      <p:pic>
        <p:nvPicPr>
          <p:cNvPr id="2" name="Picture 1" descr="Screen Shot 2016-09-30 at 2.19.41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934" y="2717801"/>
            <a:ext cx="6230637" cy="3940220"/>
          </a:xfrm>
          <a:prstGeom prst="rect">
            <a:avLst/>
          </a:prstGeom>
        </p:spPr>
      </p:pic>
      <p:pic>
        <p:nvPicPr>
          <p:cNvPr id="6" name="Picture 5" descr="Screen Shot 2016-10-04 at 1.10.48 PM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00" y="1250526"/>
            <a:ext cx="6366933" cy="3522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799844"/>
      </p:ext>
    </p:extLst>
  </p:cSld>
  <p:clrMapOvr>
    <a:masterClrMapping/>
  </p:clrMapOvr>
  <p:transition spd="med"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B852AFB0-9E4D-2849-B37C-B9AA1CE788B9}"/>
              </a:ext>
            </a:extLst>
          </p:cNvPr>
          <p:cNvGrpSpPr/>
          <p:nvPr/>
        </p:nvGrpSpPr>
        <p:grpSpPr>
          <a:xfrm>
            <a:off x="-7429" y="-15486"/>
            <a:ext cx="12206856" cy="6894515"/>
            <a:chOff x="-7429" y="-15486"/>
            <a:chExt cx="12206856" cy="6894515"/>
          </a:xfrm>
        </p:grpSpPr>
        <p:sp>
          <p:nvSpPr>
            <p:cNvPr id="6" name="shading (lower right)">
              <a:extLst>
                <a:ext uri="{FF2B5EF4-FFF2-40B4-BE49-F238E27FC236}">
                  <a16:creationId xmlns:a16="http://schemas.microsoft.com/office/drawing/2014/main" id="{6EE17C73-66D0-EF45-A425-D429E5F25C76}"/>
                </a:ext>
              </a:extLst>
            </p:cNvPr>
            <p:cNvSpPr/>
            <p:nvPr/>
          </p:nvSpPr>
          <p:spPr bwMode="auto">
            <a:xfrm>
              <a:off x="0" y="-15486"/>
              <a:ext cx="12199427" cy="6888971"/>
            </a:xfrm>
            <a:prstGeom prst="rect">
              <a:avLst/>
            </a:prstGeom>
            <a:gradFill flip="none" rotWithShape="1">
              <a:gsLst>
                <a:gs pos="91000">
                  <a:srgbClr val="095FB4"/>
                </a:gs>
                <a:gs pos="74000">
                  <a:srgbClr val="153F98"/>
                </a:gs>
                <a:gs pos="49000">
                  <a:srgbClr val="113684"/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58382CF4-A9E4-C64D-803B-EFADAB3936E6}"/>
                </a:ext>
              </a:extLst>
            </p:cNvPr>
            <p:cNvGrpSpPr/>
            <p:nvPr/>
          </p:nvGrpSpPr>
          <p:grpSpPr>
            <a:xfrm>
              <a:off x="-7429" y="0"/>
              <a:ext cx="12199429" cy="6879029"/>
              <a:chOff x="-7429" y="0"/>
              <a:chExt cx="12199429" cy="6879029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02EF00E1-D6BD-FD4A-8102-32807CA9B295}"/>
                  </a:ext>
                </a:extLst>
              </p:cNvPr>
              <p:cNvGrpSpPr/>
              <p:nvPr/>
            </p:nvGrpSpPr>
            <p:grpSpPr>
              <a:xfrm>
                <a:off x="0" y="0"/>
                <a:ext cx="12192000" cy="6858000"/>
                <a:chOff x="0" y="0"/>
                <a:chExt cx="12192000" cy="6858000"/>
              </a:xfrm>
            </p:grpSpPr>
            <p:grpSp>
              <p:nvGrpSpPr>
                <p:cNvPr id="11" name="Group 10" hidden="1">
                  <a:extLst>
                    <a:ext uri="{FF2B5EF4-FFF2-40B4-BE49-F238E27FC236}">
                      <a16:creationId xmlns:a16="http://schemas.microsoft.com/office/drawing/2014/main" id="{91DACB96-50F3-1D4C-AEB4-EF8A7E823275}"/>
                    </a:ext>
                  </a:extLst>
                </p:cNvPr>
                <p:cNvGrpSpPr/>
                <p:nvPr/>
              </p:nvGrpSpPr>
              <p:grpSpPr>
                <a:xfrm>
                  <a:off x="0" y="0"/>
                  <a:ext cx="12192000" cy="6858000"/>
                  <a:chOff x="0" y="0"/>
                  <a:chExt cx="12192000" cy="6858000"/>
                </a:xfrm>
              </p:grpSpPr>
              <p:sp>
                <p:nvSpPr>
                  <p:cNvPr id="29" name="Rectangle 28">
                    <a:extLst>
                      <a:ext uri="{FF2B5EF4-FFF2-40B4-BE49-F238E27FC236}">
                        <a16:creationId xmlns:a16="http://schemas.microsoft.com/office/drawing/2014/main" id="{C54332DA-EC3C-E042-A28A-C04843278A5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0" y="0"/>
                    <a:ext cx="12192000" cy="6858000"/>
                  </a:xfrm>
                  <a:prstGeom prst="rect">
                    <a:avLst/>
                  </a:prstGeom>
                  <a:gradFill>
                    <a:gsLst>
                      <a:gs pos="35000">
                        <a:srgbClr val="143F95"/>
                      </a:gs>
                      <a:gs pos="82000">
                        <a:srgbClr val="0E53C1"/>
                      </a:gs>
                      <a:gs pos="7000">
                        <a:srgbClr val="1E3073"/>
                      </a:gs>
                    </a:gsLst>
                    <a:path path="circle">
                      <a:fillToRect t="100000" r="100000"/>
                    </a:path>
                  </a:gra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400" b="1" dirty="0">
                      <a:solidFill>
                        <a:srgbClr val="000000"/>
                      </a:solidFill>
                      <a:latin typeface="Arial" charset="0"/>
                      <a:ea typeface="ＭＳ Ｐゴシック" pitchFamily="16" charset="-128"/>
                      <a:cs typeface="ＭＳ Ｐゴシック" pitchFamily="-97" charset="-128"/>
                    </a:endParaRPr>
                  </a:p>
                </p:txBody>
              </p:sp>
              <p:pic>
                <p:nvPicPr>
                  <p:cNvPr id="30" name="Picture 29">
                    <a:extLst>
                      <a:ext uri="{FF2B5EF4-FFF2-40B4-BE49-F238E27FC236}">
                        <a16:creationId xmlns:a16="http://schemas.microsoft.com/office/drawing/2014/main" id="{D9257DAF-33C9-0844-B1AB-B659B443D40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 cstate="screen">
                    <a:duotone>
                      <a:prstClr val="black"/>
                      <a:schemeClr val="accent4">
                        <a:tint val="45000"/>
                        <a:satMod val="400000"/>
                      </a:schemeClr>
                    </a:duotone>
                    <a:alphaModFix amt="41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>
                  <a:xfrm>
                    <a:off x="9021" y="4810991"/>
                    <a:ext cx="2930236" cy="2047009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2" name="Group 11">
                  <a:extLst>
                    <a:ext uri="{FF2B5EF4-FFF2-40B4-BE49-F238E27FC236}">
                      <a16:creationId xmlns:a16="http://schemas.microsoft.com/office/drawing/2014/main" id="{38F7377C-13E0-E640-B2D8-386839E5D603}"/>
                    </a:ext>
                  </a:extLst>
                </p:cNvPr>
                <p:cNvGrpSpPr/>
                <p:nvPr/>
              </p:nvGrpSpPr>
              <p:grpSpPr>
                <a:xfrm>
                  <a:off x="208303" y="146055"/>
                  <a:ext cx="11731071" cy="6595922"/>
                  <a:chOff x="208303" y="146055"/>
                  <a:chExt cx="11731071" cy="6595922"/>
                </a:xfrm>
              </p:grpSpPr>
              <p:grpSp>
                <p:nvGrpSpPr>
                  <p:cNvPr id="13" name="Group 12">
                    <a:extLst>
                      <a:ext uri="{FF2B5EF4-FFF2-40B4-BE49-F238E27FC236}">
                        <a16:creationId xmlns:a16="http://schemas.microsoft.com/office/drawing/2014/main" id="{6630A46E-2FDA-6241-9E13-F46B8A7D75FC}"/>
                      </a:ext>
                    </a:extLst>
                  </p:cNvPr>
                  <p:cNvGrpSpPr/>
                  <p:nvPr/>
                </p:nvGrpSpPr>
                <p:grpSpPr>
                  <a:xfrm>
                    <a:off x="11604987" y="146055"/>
                    <a:ext cx="334387" cy="435843"/>
                    <a:chOff x="11604987" y="146055"/>
                    <a:chExt cx="334387" cy="435843"/>
                  </a:xfrm>
                </p:grpSpPr>
                <p:grpSp>
                  <p:nvGrpSpPr>
                    <p:cNvPr id="21" name="Group 20">
                      <a:extLst>
                        <a:ext uri="{FF2B5EF4-FFF2-40B4-BE49-F238E27FC236}">
                          <a16:creationId xmlns:a16="http://schemas.microsoft.com/office/drawing/2014/main" id="{F54AC34E-18FC-BC43-8938-367ADBCB16F0}"/>
                        </a:ext>
                      </a:extLst>
                    </p:cNvPr>
                    <p:cNvGrpSpPr>
                      <a:grpSpLocks noChangeAspect="1"/>
                    </p:cNvGrpSpPr>
                    <p:nvPr/>
                  </p:nvGrpSpPr>
                  <p:grpSpPr>
                    <a:xfrm>
                      <a:off x="11770125" y="399018"/>
                      <a:ext cx="169249" cy="182880"/>
                      <a:chOff x="7310041" y="760941"/>
                      <a:chExt cx="1043386" cy="1127422"/>
                    </a:xfrm>
                  </p:grpSpPr>
                  <p:sp>
                    <p:nvSpPr>
                      <p:cNvPr id="26" name="Freeform 25">
                        <a:extLst>
                          <a:ext uri="{FF2B5EF4-FFF2-40B4-BE49-F238E27FC236}">
                            <a16:creationId xmlns:a16="http://schemas.microsoft.com/office/drawing/2014/main" id="{C21CD50A-C0C8-7044-A503-2EC613C778A0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7735358" y="760941"/>
                        <a:ext cx="618069" cy="704087"/>
                      </a:xfrm>
                      <a:custGeom>
                        <a:avLst/>
                        <a:gdLst>
                          <a:gd name="connsiteX0" fmla="*/ 2 w 618069"/>
                          <a:gd name="connsiteY0" fmla="*/ 0 h 704087"/>
                          <a:gd name="connsiteX1" fmla="*/ 278345 w 618069"/>
                          <a:gd name="connsiteY1" fmla="*/ 0 h 704087"/>
                          <a:gd name="connsiteX2" fmla="*/ 278345 w 618069"/>
                          <a:gd name="connsiteY2" fmla="*/ 423334 h 704087"/>
                          <a:gd name="connsiteX3" fmla="*/ 618069 w 618069"/>
                          <a:gd name="connsiteY3" fmla="*/ 423334 h 704087"/>
                          <a:gd name="connsiteX4" fmla="*/ 618069 w 618069"/>
                          <a:gd name="connsiteY4" fmla="*/ 704087 h 704087"/>
                          <a:gd name="connsiteX5" fmla="*/ 278345 w 618069"/>
                          <a:gd name="connsiteY5" fmla="*/ 704087 h 704087"/>
                          <a:gd name="connsiteX6" fmla="*/ 2 w 618069"/>
                          <a:gd name="connsiteY6" fmla="*/ 704087 h 704087"/>
                          <a:gd name="connsiteX7" fmla="*/ 0 w 618069"/>
                          <a:gd name="connsiteY7" fmla="*/ 704087 h 704087"/>
                          <a:gd name="connsiteX8" fmla="*/ 0 w 618069"/>
                          <a:gd name="connsiteY8" fmla="*/ 423334 h 704087"/>
                          <a:gd name="connsiteX9" fmla="*/ 2 w 618069"/>
                          <a:gd name="connsiteY9" fmla="*/ 423334 h 70408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</a:cxnLst>
                        <a:rect l="l" t="t" r="r" b="b"/>
                        <a:pathLst>
                          <a:path w="618069" h="704087">
                            <a:moveTo>
                              <a:pt x="2" y="0"/>
                            </a:moveTo>
                            <a:lnTo>
                              <a:pt x="278345" y="0"/>
                            </a:lnTo>
                            <a:lnTo>
                              <a:pt x="278345" y="423334"/>
                            </a:lnTo>
                            <a:lnTo>
                              <a:pt x="618069" y="423334"/>
                            </a:lnTo>
                            <a:lnTo>
                              <a:pt x="618069" y="704087"/>
                            </a:lnTo>
                            <a:lnTo>
                              <a:pt x="278345" y="704087"/>
                            </a:lnTo>
                            <a:lnTo>
                              <a:pt x="2" y="704087"/>
                            </a:lnTo>
                            <a:lnTo>
                              <a:pt x="0" y="704087"/>
                            </a:lnTo>
                            <a:lnTo>
                              <a:pt x="0" y="423334"/>
                            </a:lnTo>
                            <a:lnTo>
                              <a:pt x="2" y="423334"/>
                            </a:lnTo>
                            <a:close/>
                          </a:path>
                        </a:pathLst>
                      </a:custGeom>
                      <a:solidFill>
                        <a:schemeClr val="tx1">
                          <a:alpha val="48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  <p:sp>
                    <p:nvSpPr>
                      <p:cNvPr id="27" name="Rectangle 26">
                        <a:extLst>
                          <a:ext uri="{FF2B5EF4-FFF2-40B4-BE49-F238E27FC236}">
                            <a16:creationId xmlns:a16="http://schemas.microsoft.com/office/drawing/2014/main" id="{40E30A1D-7C5E-6941-8EE5-2D6EBFC19806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7735360" y="1483281"/>
                        <a:ext cx="278343" cy="405082"/>
                      </a:xfrm>
                      <a:prstGeom prst="rect">
                        <a:avLst/>
                      </a:prstGeom>
                      <a:solidFill>
                        <a:schemeClr val="tx1">
                          <a:alpha val="19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vert="horz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  <p:sp>
                    <p:nvSpPr>
                      <p:cNvPr id="28" name="Rectangle 27">
                        <a:extLst>
                          <a:ext uri="{FF2B5EF4-FFF2-40B4-BE49-F238E27FC236}">
                            <a16:creationId xmlns:a16="http://schemas.microsoft.com/office/drawing/2014/main" id="{14398481-91CC-E641-AFDA-4124F2A3221B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 rot="5400000">
                        <a:off x="7373410" y="1120906"/>
                        <a:ext cx="278343" cy="405082"/>
                      </a:xfrm>
                      <a:prstGeom prst="rect">
                        <a:avLst/>
                      </a:prstGeom>
                      <a:solidFill>
                        <a:schemeClr val="tx1">
                          <a:alpha val="19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vert="horz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</p:grpSp>
                <p:grpSp>
                  <p:nvGrpSpPr>
                    <p:cNvPr id="22" name="Group 21">
                      <a:extLst>
                        <a:ext uri="{FF2B5EF4-FFF2-40B4-BE49-F238E27FC236}">
                          <a16:creationId xmlns:a16="http://schemas.microsoft.com/office/drawing/2014/main" id="{F2E04094-9343-E744-B581-6683DBC1B9A4}"/>
                        </a:ext>
                      </a:extLst>
                    </p:cNvPr>
                    <p:cNvGrpSpPr>
                      <a:grpSpLocks noChangeAspect="1"/>
                    </p:cNvGrpSpPr>
                    <p:nvPr/>
                  </p:nvGrpSpPr>
                  <p:grpSpPr>
                    <a:xfrm>
                      <a:off x="11604987" y="146055"/>
                      <a:ext cx="73152" cy="73152"/>
                      <a:chOff x="7310041" y="760941"/>
                      <a:chExt cx="1043386" cy="1127422"/>
                    </a:xfrm>
                  </p:grpSpPr>
                  <p:sp>
                    <p:nvSpPr>
                      <p:cNvPr id="23" name="Freeform 22">
                        <a:extLst>
                          <a:ext uri="{FF2B5EF4-FFF2-40B4-BE49-F238E27FC236}">
                            <a16:creationId xmlns:a16="http://schemas.microsoft.com/office/drawing/2014/main" id="{0F3BAB3B-DD43-3E4C-99A5-3CABC0573932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7735358" y="760941"/>
                        <a:ext cx="618069" cy="704087"/>
                      </a:xfrm>
                      <a:custGeom>
                        <a:avLst/>
                        <a:gdLst>
                          <a:gd name="connsiteX0" fmla="*/ 2 w 618069"/>
                          <a:gd name="connsiteY0" fmla="*/ 0 h 704087"/>
                          <a:gd name="connsiteX1" fmla="*/ 278345 w 618069"/>
                          <a:gd name="connsiteY1" fmla="*/ 0 h 704087"/>
                          <a:gd name="connsiteX2" fmla="*/ 278345 w 618069"/>
                          <a:gd name="connsiteY2" fmla="*/ 423334 h 704087"/>
                          <a:gd name="connsiteX3" fmla="*/ 618069 w 618069"/>
                          <a:gd name="connsiteY3" fmla="*/ 423334 h 704087"/>
                          <a:gd name="connsiteX4" fmla="*/ 618069 w 618069"/>
                          <a:gd name="connsiteY4" fmla="*/ 704087 h 704087"/>
                          <a:gd name="connsiteX5" fmla="*/ 278345 w 618069"/>
                          <a:gd name="connsiteY5" fmla="*/ 704087 h 704087"/>
                          <a:gd name="connsiteX6" fmla="*/ 2 w 618069"/>
                          <a:gd name="connsiteY6" fmla="*/ 704087 h 704087"/>
                          <a:gd name="connsiteX7" fmla="*/ 0 w 618069"/>
                          <a:gd name="connsiteY7" fmla="*/ 704087 h 704087"/>
                          <a:gd name="connsiteX8" fmla="*/ 0 w 618069"/>
                          <a:gd name="connsiteY8" fmla="*/ 423334 h 704087"/>
                          <a:gd name="connsiteX9" fmla="*/ 2 w 618069"/>
                          <a:gd name="connsiteY9" fmla="*/ 423334 h 70408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</a:cxnLst>
                        <a:rect l="l" t="t" r="r" b="b"/>
                        <a:pathLst>
                          <a:path w="618069" h="704087">
                            <a:moveTo>
                              <a:pt x="2" y="0"/>
                            </a:moveTo>
                            <a:lnTo>
                              <a:pt x="278345" y="0"/>
                            </a:lnTo>
                            <a:lnTo>
                              <a:pt x="278345" y="423334"/>
                            </a:lnTo>
                            <a:lnTo>
                              <a:pt x="618069" y="423334"/>
                            </a:lnTo>
                            <a:lnTo>
                              <a:pt x="618069" y="704087"/>
                            </a:lnTo>
                            <a:lnTo>
                              <a:pt x="278345" y="704087"/>
                            </a:lnTo>
                            <a:lnTo>
                              <a:pt x="2" y="704087"/>
                            </a:lnTo>
                            <a:lnTo>
                              <a:pt x="0" y="704087"/>
                            </a:lnTo>
                            <a:lnTo>
                              <a:pt x="0" y="423334"/>
                            </a:lnTo>
                            <a:lnTo>
                              <a:pt x="2" y="423334"/>
                            </a:lnTo>
                            <a:close/>
                          </a:path>
                        </a:pathLst>
                      </a:custGeom>
                      <a:solidFill>
                        <a:schemeClr val="tx1">
                          <a:alpha val="48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  <p:sp>
                    <p:nvSpPr>
                      <p:cNvPr id="24" name="Rectangle 23">
                        <a:extLst>
                          <a:ext uri="{FF2B5EF4-FFF2-40B4-BE49-F238E27FC236}">
                            <a16:creationId xmlns:a16="http://schemas.microsoft.com/office/drawing/2014/main" id="{D43DB08E-FCB6-4943-98FB-CA2AAD2253DE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7735360" y="1483281"/>
                        <a:ext cx="278343" cy="405082"/>
                      </a:xfrm>
                      <a:prstGeom prst="rect">
                        <a:avLst/>
                      </a:prstGeom>
                      <a:solidFill>
                        <a:schemeClr val="tx1">
                          <a:alpha val="19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vert="horz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  <p:sp>
                    <p:nvSpPr>
                      <p:cNvPr id="25" name="Rectangle 24">
                        <a:extLst>
                          <a:ext uri="{FF2B5EF4-FFF2-40B4-BE49-F238E27FC236}">
                            <a16:creationId xmlns:a16="http://schemas.microsoft.com/office/drawing/2014/main" id="{F90BC933-9D01-8A41-961B-02B12BD3E912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 rot="5400000">
                        <a:off x="7373410" y="1120906"/>
                        <a:ext cx="278343" cy="405082"/>
                      </a:xfrm>
                      <a:prstGeom prst="rect">
                        <a:avLst/>
                      </a:prstGeom>
                      <a:solidFill>
                        <a:schemeClr val="tx1">
                          <a:alpha val="19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vert="horz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</p:grpSp>
              </p:grpSp>
              <p:grpSp>
                <p:nvGrpSpPr>
                  <p:cNvPr id="14" name="Group 13">
                    <a:extLst>
                      <a:ext uri="{FF2B5EF4-FFF2-40B4-BE49-F238E27FC236}">
                        <a16:creationId xmlns:a16="http://schemas.microsoft.com/office/drawing/2014/main" id="{0ADA8EC5-C7B0-7847-A792-676342DD9918}"/>
                      </a:ext>
                    </a:extLst>
                  </p:cNvPr>
                  <p:cNvGrpSpPr/>
                  <p:nvPr/>
                </p:nvGrpSpPr>
                <p:grpSpPr>
                  <a:xfrm>
                    <a:off x="208303" y="5787704"/>
                    <a:ext cx="437544" cy="389381"/>
                    <a:chOff x="9178262" y="1315181"/>
                    <a:chExt cx="437544" cy="389381"/>
                  </a:xfrm>
                </p:grpSpPr>
                <p:pic>
                  <p:nvPicPr>
                    <p:cNvPr id="19" name="Picture 18">
                      <a:extLst>
                        <a:ext uri="{FF2B5EF4-FFF2-40B4-BE49-F238E27FC236}">
                          <a16:creationId xmlns:a16="http://schemas.microsoft.com/office/drawing/2014/main" id="{68989266-787A-B843-AC21-A290EFDDEE31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445759" y="1521682"/>
                      <a:ext cx="170047" cy="18288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20" name="Picture 19">
                      <a:extLst>
                        <a:ext uri="{FF2B5EF4-FFF2-40B4-BE49-F238E27FC236}">
                          <a16:creationId xmlns:a16="http://schemas.microsoft.com/office/drawing/2014/main" id="{7F831282-E2EE-3143-A37F-85FD8485A350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178262" y="1315181"/>
                      <a:ext cx="85024" cy="91440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15" name="Group 14">
                    <a:extLst>
                      <a:ext uri="{FF2B5EF4-FFF2-40B4-BE49-F238E27FC236}">
                        <a16:creationId xmlns:a16="http://schemas.microsoft.com/office/drawing/2014/main" id="{1FB4840B-208B-F44F-BD76-EFCFE02B3519}"/>
                      </a:ext>
                    </a:extLst>
                  </p:cNvPr>
                  <p:cNvGrpSpPr/>
                  <p:nvPr/>
                </p:nvGrpSpPr>
                <p:grpSpPr>
                  <a:xfrm>
                    <a:off x="250899" y="6421937"/>
                    <a:ext cx="669934" cy="274320"/>
                    <a:chOff x="9445759" y="1430242"/>
                    <a:chExt cx="669934" cy="274320"/>
                  </a:xfrm>
                </p:grpSpPr>
                <p:pic>
                  <p:nvPicPr>
                    <p:cNvPr id="17" name="Picture 16">
                      <a:extLst>
                        <a:ext uri="{FF2B5EF4-FFF2-40B4-BE49-F238E27FC236}">
                          <a16:creationId xmlns:a16="http://schemas.microsoft.com/office/drawing/2014/main" id="{D407EE5E-2073-FA44-BCA4-075B173244D6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445759" y="1521682"/>
                      <a:ext cx="170047" cy="18288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8" name="Picture 17">
                      <a:extLst>
                        <a:ext uri="{FF2B5EF4-FFF2-40B4-BE49-F238E27FC236}">
                          <a16:creationId xmlns:a16="http://schemas.microsoft.com/office/drawing/2014/main" id="{531F4115-1FF6-BF42-B336-83A66955BCE0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0030669" y="1430242"/>
                      <a:ext cx="85024" cy="91440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16" name="Picture 15">
                    <a:extLst>
                      <a:ext uri="{FF2B5EF4-FFF2-40B4-BE49-F238E27FC236}">
                        <a16:creationId xmlns:a16="http://schemas.microsoft.com/office/drawing/2014/main" id="{571DA600-0E5F-174C-939C-A0812BB5904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18384" y="6650537"/>
                    <a:ext cx="85024" cy="91440"/>
                  </a:xfrm>
                  <a:prstGeom prst="rect">
                    <a:avLst/>
                  </a:prstGeom>
                </p:spPr>
              </p:pic>
            </p:grpSp>
          </p:grpSp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2279EC7A-7CEE-F943-B638-4D8EFC9B4AA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screen">
                <a:alphaModFix amt="67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t="-58345"/>
              <a:stretch/>
            </p:blipFill>
            <p:spPr>
              <a:xfrm>
                <a:off x="-7429" y="5029200"/>
                <a:ext cx="3162521" cy="1849829"/>
              </a:xfrm>
              <a:prstGeom prst="rect">
                <a:avLst/>
              </a:prstGeom>
            </p:spPr>
          </p:pic>
        </p:grpSp>
      </p:grp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91216" y="596322"/>
            <a:ext cx="10826496" cy="677108"/>
          </a:xfrm>
        </p:spPr>
        <p:txBody>
          <a:bodyPr/>
          <a:lstStyle/>
          <a:p>
            <a:r>
              <a:rPr lang="en-US" sz="4400" dirty="0"/>
              <a:t>Configure the popup</a:t>
            </a:r>
          </a:p>
        </p:txBody>
      </p:sp>
      <p:pic>
        <p:nvPicPr>
          <p:cNvPr id="2" name="Picture 1" descr="Screen Shot 2016-10-04 at 1.05.11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2243" y="398892"/>
            <a:ext cx="5701095" cy="6248400"/>
          </a:xfrm>
          <a:prstGeom prst="rect">
            <a:avLst/>
          </a:prstGeom>
        </p:spPr>
      </p:pic>
      <p:pic>
        <p:nvPicPr>
          <p:cNvPr id="3" name="Picture 2" descr="Screen Shot 2016-10-10 at 5.24.30 PM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116" y="1519113"/>
            <a:ext cx="6134127" cy="4471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072765"/>
      </p:ext>
    </p:extLst>
  </p:cSld>
  <p:clrMapOvr>
    <a:masterClrMapping/>
  </p:clrMapOvr>
  <p:transition spd="med"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D02D46A5-F36B-B442-AFE4-B3F4E8EB7C43}"/>
              </a:ext>
            </a:extLst>
          </p:cNvPr>
          <p:cNvGrpSpPr/>
          <p:nvPr/>
        </p:nvGrpSpPr>
        <p:grpSpPr>
          <a:xfrm flipH="1" flipV="1">
            <a:off x="6096" y="-1051"/>
            <a:ext cx="12199427" cy="6888971"/>
            <a:chOff x="-1332" y="-16011"/>
            <a:chExt cx="12199427" cy="6888971"/>
          </a:xfrm>
          <a:effectLst/>
        </p:grpSpPr>
        <p:sp>
          <p:nvSpPr>
            <p:cNvPr id="39" name="gradient background1">
              <a:extLst>
                <a:ext uri="{FF2B5EF4-FFF2-40B4-BE49-F238E27FC236}">
                  <a16:creationId xmlns:a16="http://schemas.microsoft.com/office/drawing/2014/main" id="{E4C0238D-F3D0-7348-8C75-D7CA652CB07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-1" y="-16011"/>
              <a:ext cx="12198096" cy="6888971"/>
            </a:xfrm>
            <a:prstGeom prst="rect">
              <a:avLst/>
            </a:prstGeom>
            <a:gradFill flip="none" rotWithShape="1">
              <a:gsLst>
                <a:gs pos="25000">
                  <a:srgbClr val="064FDA"/>
                </a:gs>
                <a:gs pos="82000">
                  <a:schemeClr val="bg2">
                    <a:lumMod val="20000"/>
                    <a:lumOff val="80000"/>
                  </a:schemeClr>
                </a:gs>
                <a:gs pos="100000">
                  <a:schemeClr val="bg2">
                    <a:lumMod val="20000"/>
                    <a:lumOff val="80000"/>
                  </a:schemeClr>
                </a:gs>
              </a:gsLst>
              <a:lin ang="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sp>
          <p:nvSpPr>
            <p:cNvPr id="40" name="shading (lower right)">
              <a:extLst>
                <a:ext uri="{FF2B5EF4-FFF2-40B4-BE49-F238E27FC236}">
                  <a16:creationId xmlns:a16="http://schemas.microsoft.com/office/drawing/2014/main" id="{C7CD6855-5C8B-7C49-BE12-B15EF4BF843B}"/>
                </a:ext>
              </a:extLst>
            </p:cNvPr>
            <p:cNvSpPr/>
            <p:nvPr/>
          </p:nvSpPr>
          <p:spPr bwMode="auto">
            <a:xfrm>
              <a:off x="-1332" y="-16011"/>
              <a:ext cx="12199427" cy="6888971"/>
            </a:xfrm>
            <a:prstGeom prst="rect">
              <a:avLst/>
            </a:prstGeom>
            <a:gradFill flip="none" rotWithShape="1">
              <a:gsLst>
                <a:gs pos="81000">
                  <a:srgbClr val="095FB4"/>
                </a:gs>
                <a:gs pos="46000">
                  <a:srgbClr val="153F98"/>
                </a:gs>
                <a:gs pos="0">
                  <a:srgbClr val="113684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  <p:sp>
        <p:nvSpPr>
          <p:cNvPr id="120" name="Rectangle 119">
            <a:extLst>
              <a:ext uri="{FF2B5EF4-FFF2-40B4-BE49-F238E27FC236}">
                <a16:creationId xmlns:a16="http://schemas.microsoft.com/office/drawing/2014/main" id="{77320420-1460-7F49-AFF0-4044E3A36632}"/>
              </a:ext>
            </a:extLst>
          </p:cNvPr>
          <p:cNvSpPr/>
          <p:nvPr/>
        </p:nvSpPr>
        <p:spPr bwMode="auto">
          <a:xfrm>
            <a:off x="0" y="1303020"/>
            <a:ext cx="12192000" cy="5029200"/>
          </a:xfrm>
          <a:prstGeom prst="rect">
            <a:avLst/>
          </a:prstGeom>
          <a:gradFill flip="none" rotWithShape="1">
            <a:gsLst>
              <a:gs pos="0">
                <a:srgbClr val="060190">
                  <a:alpha val="40000"/>
                </a:srgbClr>
              </a:gs>
              <a:gs pos="100000">
                <a:schemeClr val="bg2">
                  <a:lumMod val="20000"/>
                  <a:lumOff val="80000"/>
                  <a:alpha val="24000"/>
                </a:schemeClr>
              </a:gs>
            </a:gsLst>
            <a:lin ang="1620000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21EFC16-B263-284A-AD49-57A695009482}"/>
              </a:ext>
            </a:extLst>
          </p:cNvPr>
          <p:cNvGrpSpPr/>
          <p:nvPr/>
        </p:nvGrpSpPr>
        <p:grpSpPr>
          <a:xfrm>
            <a:off x="7702" y="762784"/>
            <a:ext cx="2128248" cy="6523587"/>
            <a:chOff x="7702" y="762784"/>
            <a:chExt cx="2128248" cy="6523587"/>
          </a:xfrm>
        </p:grpSpPr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084E99C5-C4CA-174B-98D1-E18F74F060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alphaModFix amt="41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-128738" t="-6533"/>
            <a:stretch/>
          </p:blipFill>
          <p:spPr>
            <a:xfrm rot="5400000">
              <a:off x="-2026217" y="2796703"/>
              <a:ext cx="6135449" cy="2067611"/>
            </a:xfrm>
            <a:prstGeom prst="rect">
              <a:avLst/>
            </a:prstGeom>
          </p:spPr>
        </p:pic>
        <p:pic>
          <p:nvPicPr>
            <p:cNvPr id="135" name="Picture 134">
              <a:extLst>
                <a:ext uri="{FF2B5EF4-FFF2-40B4-BE49-F238E27FC236}">
                  <a16:creationId xmlns:a16="http://schemas.microsoft.com/office/drawing/2014/main" id="{EBC279F3-3422-754D-B2C5-69BB28B3BF6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alphaModFix amt="36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65903" y="6561824"/>
              <a:ext cx="170047" cy="182880"/>
            </a:xfrm>
            <a:prstGeom prst="rect">
              <a:avLst/>
            </a:prstGeom>
          </p:spPr>
        </p:pic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91F7882A-CB9A-A84B-BEF5-2ABB9E57A4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alphaModFix amt="50000"/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542789" y="6345121"/>
              <a:ext cx="395441" cy="388177"/>
            </a:xfrm>
            <a:prstGeom prst="rect">
              <a:avLst/>
            </a:prstGeom>
          </p:spPr>
        </p:pic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E8A51C69-F3BA-794B-8E58-5185F27EDE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alphaModFix amt="50000"/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7121"/>
            <a:stretch/>
          </p:blipFill>
          <p:spPr>
            <a:xfrm>
              <a:off x="275386" y="6129513"/>
              <a:ext cx="526893" cy="551660"/>
            </a:xfrm>
            <a:prstGeom prst="rect">
              <a:avLst/>
            </a:prstGeom>
          </p:spPr>
        </p:pic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FC72C10F-2551-E049-9BDE-A040686168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screen">
              <a:alphaModFix amt="64000"/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43697" y="6305644"/>
              <a:ext cx="944425" cy="980727"/>
            </a:xfrm>
            <a:prstGeom prst="rect">
              <a:avLst/>
            </a:prstGeom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56F6F0A1-EA69-564F-9C24-3A98B830AAC4}"/>
              </a:ext>
            </a:extLst>
          </p:cNvPr>
          <p:cNvGrpSpPr/>
          <p:nvPr/>
        </p:nvGrpSpPr>
        <p:grpSpPr>
          <a:xfrm>
            <a:off x="10651849" y="-21946"/>
            <a:ext cx="1540150" cy="1263387"/>
            <a:chOff x="10651849" y="-21946"/>
            <a:chExt cx="1540150" cy="1263387"/>
          </a:xfrm>
        </p:grpSpPr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CDE0CE07-03A0-6B4D-AD47-094049F0C266}"/>
                </a:ext>
              </a:extLst>
            </p:cNvPr>
            <p:cNvGrpSpPr/>
            <p:nvPr/>
          </p:nvGrpSpPr>
          <p:grpSpPr>
            <a:xfrm>
              <a:off x="11711370" y="161755"/>
              <a:ext cx="320420" cy="304069"/>
              <a:chOff x="9321216" y="1285432"/>
              <a:chExt cx="320420" cy="304069"/>
            </a:xfrm>
          </p:grpSpPr>
          <p:pic>
            <p:nvPicPr>
              <p:cNvPr id="128" name="Picture 127">
                <a:extLst>
                  <a:ext uri="{FF2B5EF4-FFF2-40B4-BE49-F238E27FC236}">
                    <a16:creationId xmlns:a16="http://schemas.microsoft.com/office/drawing/2014/main" id="{97AF88CB-D99D-CA40-BDDB-B7546AAA71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screen">
                <a:alphaModFix amt="59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9471589" y="1406621"/>
                <a:ext cx="170047" cy="182880"/>
              </a:xfrm>
              <a:prstGeom prst="rect">
                <a:avLst/>
              </a:prstGeom>
            </p:spPr>
          </p:pic>
          <p:pic>
            <p:nvPicPr>
              <p:cNvPr id="129" name="Picture 128">
                <a:extLst>
                  <a:ext uri="{FF2B5EF4-FFF2-40B4-BE49-F238E27FC236}">
                    <a16:creationId xmlns:a16="http://schemas.microsoft.com/office/drawing/2014/main" id="{774DE909-6FDC-404D-B8EE-C05E7A63FF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screen">
                <a:alphaModFix amt="59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9321216" y="1285432"/>
                <a:ext cx="85024" cy="91440"/>
              </a:xfrm>
              <a:prstGeom prst="rect">
                <a:avLst/>
              </a:prstGeom>
            </p:spPr>
          </p:pic>
        </p:grpSp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51E7679A-3AB1-F14F-94FA-687E038DDC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screen">
              <a:alphaModFix amt="67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16200000">
              <a:off x="10790230" y="-160327"/>
              <a:ext cx="1263387" cy="1540150"/>
            </a:xfrm>
            <a:prstGeom prst="rect">
              <a:avLst/>
            </a:prstGeom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4A9BB97B-528A-1A45-9063-15969543D63B}"/>
              </a:ext>
            </a:extLst>
          </p:cNvPr>
          <p:cNvGrpSpPr/>
          <p:nvPr/>
        </p:nvGrpSpPr>
        <p:grpSpPr>
          <a:xfrm>
            <a:off x="1024306" y="1737366"/>
            <a:ext cx="10148936" cy="4013485"/>
            <a:chOff x="1024306" y="1737366"/>
            <a:chExt cx="10148936" cy="4013485"/>
          </a:xfrm>
        </p:grpSpPr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5367C060-280D-D54D-A09D-519CB5723FFD}"/>
                </a:ext>
              </a:extLst>
            </p:cNvPr>
            <p:cNvSpPr txBox="1"/>
            <p:nvPr/>
          </p:nvSpPr>
          <p:spPr>
            <a:xfrm>
              <a:off x="1038212" y="1737366"/>
              <a:ext cx="1733298" cy="634695"/>
            </a:xfrm>
            <a:prstGeom prst="rect">
              <a:avLst/>
            </a:prstGeom>
            <a:noFill/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 eaLnBrk="0" hangingPunct="0"/>
              <a:r>
                <a:rPr lang="en-US" sz="1400" dirty="0"/>
                <a:t>Download the </a:t>
              </a:r>
              <a:r>
                <a:rPr lang="en-US" sz="1400"/>
                <a:t>Esri</a:t>
              </a:r>
              <a:r>
                <a:rPr lang="en-US" sz="1400" dirty="0"/>
                <a:t> Events app and find your event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B302EE42-F3DA-9244-AE43-256FE4B97A17}"/>
                </a:ext>
              </a:extLst>
            </p:cNvPr>
            <p:cNvSpPr txBox="1"/>
            <p:nvPr/>
          </p:nvSpPr>
          <p:spPr>
            <a:xfrm>
              <a:off x="3129685" y="1737366"/>
              <a:ext cx="1733298" cy="634695"/>
            </a:xfrm>
            <a:prstGeom prst="rect">
              <a:avLst/>
            </a:prstGeom>
            <a:noFill/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 eaLnBrk="0" hangingPunct="0"/>
              <a:r>
                <a:rPr lang="en-US" sz="1400" dirty="0">
                  <a:solidFill>
                    <a:srgbClr val="FDEBD7"/>
                  </a:solidFill>
                </a:rPr>
                <a:t>Select the session you attended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9A47AE82-05FE-824A-AD18-F79E6CF275EE}"/>
                </a:ext>
              </a:extLst>
            </p:cNvPr>
            <p:cNvSpPr txBox="1"/>
            <p:nvPr/>
          </p:nvSpPr>
          <p:spPr>
            <a:xfrm>
              <a:off x="5221158" y="1737366"/>
              <a:ext cx="1733298" cy="634695"/>
            </a:xfrm>
            <a:prstGeom prst="rect">
              <a:avLst/>
            </a:prstGeom>
            <a:noFill/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 eaLnBrk="0" hangingPunct="0"/>
              <a:r>
                <a:rPr lang="en-US" sz="1400" dirty="0"/>
                <a:t>Scroll down to “Survey”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BAC48D56-CF9D-154C-B45F-4F46C90CF954}"/>
                </a:ext>
              </a:extLst>
            </p:cNvPr>
            <p:cNvSpPr txBox="1"/>
            <p:nvPr/>
          </p:nvSpPr>
          <p:spPr>
            <a:xfrm>
              <a:off x="7312631" y="1737366"/>
              <a:ext cx="1733298" cy="634695"/>
            </a:xfrm>
            <a:prstGeom prst="rect">
              <a:avLst/>
            </a:prstGeom>
            <a:noFill/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 eaLnBrk="0" hangingPunct="0"/>
              <a:r>
                <a:rPr lang="en-US" sz="1400" dirty="0">
                  <a:solidFill>
                    <a:srgbClr val="FDEBD7"/>
                  </a:solidFill>
                </a:rPr>
                <a:t>Log in to access the survey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861A51AF-45C2-9C41-B68E-C7BEB9BBA1C8}"/>
                </a:ext>
              </a:extLst>
            </p:cNvPr>
            <p:cNvSpPr txBox="1"/>
            <p:nvPr/>
          </p:nvSpPr>
          <p:spPr>
            <a:xfrm>
              <a:off x="9404105" y="1737366"/>
              <a:ext cx="1733298" cy="634695"/>
            </a:xfrm>
            <a:prstGeom prst="rect">
              <a:avLst/>
            </a:prstGeom>
            <a:noFill/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 eaLnBrk="0" hangingPunct="0"/>
              <a:r>
                <a:rPr lang="en-US" sz="1400" dirty="0"/>
                <a:t>Complete the survey and select “Submit”</a:t>
              </a:r>
            </a:p>
          </p:txBody>
        </p:sp>
        <p:pic>
          <p:nvPicPr>
            <p:cNvPr id="74" name="Picture 73" descr="A screenshot of a cell phone&#10;&#10;Description generated with very high confidence">
              <a:extLst>
                <a:ext uri="{FF2B5EF4-FFF2-40B4-BE49-F238E27FC236}">
                  <a16:creationId xmlns:a16="http://schemas.microsoft.com/office/drawing/2014/main" id="{4CC9B0EA-0970-0E41-B196-C6C30E8CC0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197021" y="2712325"/>
              <a:ext cx="1607862" cy="2888675"/>
            </a:xfrm>
            <a:prstGeom prst="rect">
              <a:avLst/>
            </a:prstGeom>
          </p:spPr>
        </p:pic>
        <p:pic>
          <p:nvPicPr>
            <p:cNvPr id="75" name="Picture 8">
              <a:extLst>
                <a:ext uri="{FF2B5EF4-FFF2-40B4-BE49-F238E27FC236}">
                  <a16:creationId xmlns:a16="http://schemas.microsoft.com/office/drawing/2014/main" id="{205C4380-068A-0943-AF55-D72EA8A2B5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alphaModFix amt="50000"/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/>
            <a:stretch/>
          </p:blipFill>
          <p:spPr>
            <a:xfrm>
              <a:off x="3125273" y="2557999"/>
              <a:ext cx="1745068" cy="3192852"/>
            </a:xfrm>
            <a:prstGeom prst="rect">
              <a:avLst/>
            </a:prstGeom>
          </p:spPr>
        </p:pic>
        <p:pic>
          <p:nvPicPr>
            <p:cNvPr id="76" name="Picture 75" descr="A screenshot of a video game&#10;&#10;Description generated with high confidence">
              <a:extLst>
                <a:ext uri="{FF2B5EF4-FFF2-40B4-BE49-F238E27FC236}">
                  <a16:creationId xmlns:a16="http://schemas.microsoft.com/office/drawing/2014/main" id="{7321D3CA-13CB-064B-BA21-E72894A9B9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086373" y="2712325"/>
              <a:ext cx="1623082" cy="2887061"/>
            </a:xfrm>
            <a:prstGeom prst="rect">
              <a:avLst/>
            </a:prstGeom>
          </p:spPr>
        </p:pic>
        <p:pic>
          <p:nvPicPr>
            <p:cNvPr id="77" name="Picture 8">
              <a:extLst>
                <a:ext uri="{FF2B5EF4-FFF2-40B4-BE49-F238E27FC236}">
                  <a16:creationId xmlns:a16="http://schemas.microsoft.com/office/drawing/2014/main" id="{7B94612E-452E-EF48-A60E-509955C597C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alphaModFix amt="50000"/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/>
            <a:stretch/>
          </p:blipFill>
          <p:spPr>
            <a:xfrm>
              <a:off x="1024306" y="2557999"/>
              <a:ext cx="1745068" cy="3192852"/>
            </a:xfrm>
            <a:prstGeom prst="rect">
              <a:avLst/>
            </a:prstGeom>
          </p:spPr>
        </p:pic>
        <p:pic>
          <p:nvPicPr>
            <p:cNvPr id="78" name="Picture 77" descr="A screenshot of a cell phone&#10;&#10;Description generated with very high confidence">
              <a:extLst>
                <a:ext uri="{FF2B5EF4-FFF2-40B4-BE49-F238E27FC236}">
                  <a16:creationId xmlns:a16="http://schemas.microsoft.com/office/drawing/2014/main" id="{4831A997-D87D-894D-BBD1-731C7FCE896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397892" y="2712325"/>
              <a:ext cx="1624468" cy="2889504"/>
            </a:xfrm>
            <a:prstGeom prst="rect">
              <a:avLst/>
            </a:prstGeom>
          </p:spPr>
        </p:pic>
        <p:pic>
          <p:nvPicPr>
            <p:cNvPr id="79" name="Picture 8">
              <a:extLst>
                <a:ext uri="{FF2B5EF4-FFF2-40B4-BE49-F238E27FC236}">
                  <a16:creationId xmlns:a16="http://schemas.microsoft.com/office/drawing/2014/main" id="{1C21B2DE-D037-A44A-8093-D3869CD244B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alphaModFix amt="50000"/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/>
            <a:stretch/>
          </p:blipFill>
          <p:spPr>
            <a:xfrm>
              <a:off x="7327207" y="2557999"/>
              <a:ext cx="1745068" cy="3192852"/>
            </a:xfrm>
            <a:prstGeom prst="rect">
              <a:avLst/>
            </a:prstGeom>
          </p:spPr>
        </p:pic>
        <p:pic>
          <p:nvPicPr>
            <p:cNvPr id="80" name="Picture 79" descr="A screenshot of a cell phone&#10;&#10;Description generated with very high confidence">
              <a:extLst>
                <a:ext uri="{FF2B5EF4-FFF2-40B4-BE49-F238E27FC236}">
                  <a16:creationId xmlns:a16="http://schemas.microsoft.com/office/drawing/2014/main" id="{2549238C-36D6-2344-98BE-F66980DDB7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495215" y="2712325"/>
              <a:ext cx="1615456" cy="2889504"/>
            </a:xfrm>
            <a:prstGeom prst="rect">
              <a:avLst/>
            </a:prstGeom>
          </p:spPr>
        </p:pic>
        <p:pic>
          <p:nvPicPr>
            <p:cNvPr id="81" name="Picture 8">
              <a:extLst>
                <a:ext uri="{FF2B5EF4-FFF2-40B4-BE49-F238E27FC236}">
                  <a16:creationId xmlns:a16="http://schemas.microsoft.com/office/drawing/2014/main" id="{F5BB8ABF-EA5E-C84E-A378-9DF767917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alphaModFix amt="50000"/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/>
            <a:stretch/>
          </p:blipFill>
          <p:spPr>
            <a:xfrm>
              <a:off x="9428174" y="2557999"/>
              <a:ext cx="1745068" cy="3192852"/>
            </a:xfrm>
            <a:prstGeom prst="rect">
              <a:avLst/>
            </a:prstGeom>
          </p:spPr>
        </p:pic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5CDF4034-1245-4A48-9B0A-D3394AF7351A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292508" y="2731626"/>
              <a:ext cx="1618488" cy="2878751"/>
            </a:xfrm>
            <a:prstGeom prst="rect">
              <a:avLst/>
            </a:prstGeom>
          </p:spPr>
        </p:pic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7CFF3A04-23D8-F34C-85D7-54D092D8EC80}"/>
                </a:ext>
              </a:extLst>
            </p:cNvPr>
            <p:cNvSpPr/>
            <p:nvPr/>
          </p:nvSpPr>
          <p:spPr bwMode="auto">
            <a:xfrm>
              <a:off x="5292508" y="2713363"/>
              <a:ext cx="1618488" cy="97438"/>
            </a:xfrm>
            <a:prstGeom prst="rect">
              <a:avLst/>
            </a:prstGeom>
            <a:solidFill>
              <a:srgbClr val="232323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85" name="Picture 8">
              <a:extLst>
                <a:ext uri="{FF2B5EF4-FFF2-40B4-BE49-F238E27FC236}">
                  <a16:creationId xmlns:a16="http://schemas.microsoft.com/office/drawing/2014/main" id="{47D3E2CE-CC69-8E48-A1B2-C02F1324299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alphaModFix amt="50000"/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/>
            <a:stretch/>
          </p:blipFill>
          <p:spPr>
            <a:xfrm>
              <a:off x="5226240" y="2557999"/>
              <a:ext cx="1745068" cy="3192852"/>
            </a:xfrm>
            <a:prstGeom prst="rect">
              <a:avLst/>
            </a:prstGeom>
          </p:spPr>
        </p:pic>
        <p:sp>
          <p:nvSpPr>
            <p:cNvPr id="86" name="Right Arrow 38">
              <a:extLst>
                <a:ext uri="{FF2B5EF4-FFF2-40B4-BE49-F238E27FC236}">
                  <a16:creationId xmlns:a16="http://schemas.microsoft.com/office/drawing/2014/main" id="{A5BE9685-CE12-A243-BD6C-67DE64140D0C}"/>
                </a:ext>
              </a:extLst>
            </p:cNvPr>
            <p:cNvSpPr/>
            <p:nvPr/>
          </p:nvSpPr>
          <p:spPr bwMode="auto">
            <a:xfrm>
              <a:off x="2412242" y="3761108"/>
              <a:ext cx="706428" cy="440168"/>
            </a:xfrm>
            <a:prstGeom prst="rightArrow">
              <a:avLst/>
            </a:prstGeom>
            <a:gradFill flip="none" rotWithShape="1">
              <a:gsLst>
                <a:gs pos="100000">
                  <a:schemeClr val="bg2">
                    <a:lumMod val="20000"/>
                    <a:lumOff val="80000"/>
                  </a:schemeClr>
                </a:gs>
                <a:gs pos="0">
                  <a:schemeClr val="bg2">
                    <a:lumMod val="20000"/>
                    <a:lumOff val="80000"/>
                    <a:alpha val="0"/>
                  </a:schemeClr>
                </a:gs>
              </a:gsLst>
              <a:lin ang="0" scaled="1"/>
              <a:tileRect/>
            </a:gradFill>
            <a:ln>
              <a:noFill/>
              <a:headEnd type="none" w="med" len="med"/>
              <a:tailEnd type="none" w="med" len="med"/>
            </a:ln>
            <a:effectLst>
              <a:outerShdw blurRad="254000" dist="38100" dir="10800000" algn="r" rotWithShape="0">
                <a:schemeClr val="tx1">
                  <a:alpha val="40000"/>
                </a:schemeClr>
              </a:outerShdw>
            </a:effectLst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sp>
          <p:nvSpPr>
            <p:cNvPr id="87" name="Right Arrow 38">
              <a:extLst>
                <a:ext uri="{FF2B5EF4-FFF2-40B4-BE49-F238E27FC236}">
                  <a16:creationId xmlns:a16="http://schemas.microsoft.com/office/drawing/2014/main" id="{730E121B-1307-F049-98D2-E1CBBB60111E}"/>
                </a:ext>
              </a:extLst>
            </p:cNvPr>
            <p:cNvSpPr/>
            <p:nvPr/>
          </p:nvSpPr>
          <p:spPr bwMode="auto">
            <a:xfrm>
              <a:off x="4526937" y="4668735"/>
              <a:ext cx="706428" cy="440168"/>
            </a:xfrm>
            <a:prstGeom prst="rightArrow">
              <a:avLst/>
            </a:prstGeom>
            <a:gradFill flip="none" rotWithShape="1">
              <a:gsLst>
                <a:gs pos="100000">
                  <a:schemeClr val="bg2">
                    <a:lumMod val="20000"/>
                    <a:lumOff val="80000"/>
                  </a:schemeClr>
                </a:gs>
                <a:gs pos="0">
                  <a:schemeClr val="bg2">
                    <a:lumMod val="20000"/>
                    <a:lumOff val="80000"/>
                    <a:alpha val="0"/>
                  </a:schemeClr>
                </a:gs>
              </a:gsLst>
              <a:lin ang="0" scaled="1"/>
              <a:tileRect/>
            </a:gradFill>
            <a:ln>
              <a:noFill/>
              <a:headEnd type="none" w="med" len="med"/>
              <a:tailEnd type="none" w="med" len="med"/>
            </a:ln>
            <a:effectLst>
              <a:outerShdw blurRad="254000" dist="38100" dir="10800000" algn="r" rotWithShape="0">
                <a:schemeClr val="tx1">
                  <a:alpha val="40000"/>
                </a:schemeClr>
              </a:outerShdw>
            </a:effectLst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sp>
          <p:nvSpPr>
            <p:cNvPr id="88" name="Right Arrow 38">
              <a:extLst>
                <a:ext uri="{FF2B5EF4-FFF2-40B4-BE49-F238E27FC236}">
                  <a16:creationId xmlns:a16="http://schemas.microsoft.com/office/drawing/2014/main" id="{FF58E769-39CE-1943-A0E0-C47D28377DF8}"/>
                </a:ext>
              </a:extLst>
            </p:cNvPr>
            <p:cNvSpPr/>
            <p:nvPr/>
          </p:nvSpPr>
          <p:spPr bwMode="auto">
            <a:xfrm>
              <a:off x="6676554" y="4668735"/>
              <a:ext cx="706428" cy="440168"/>
            </a:xfrm>
            <a:prstGeom prst="rightArrow">
              <a:avLst/>
            </a:prstGeom>
            <a:gradFill flip="none" rotWithShape="1">
              <a:gsLst>
                <a:gs pos="100000">
                  <a:schemeClr val="bg2">
                    <a:lumMod val="20000"/>
                    <a:lumOff val="80000"/>
                  </a:schemeClr>
                </a:gs>
                <a:gs pos="0">
                  <a:schemeClr val="bg2">
                    <a:lumMod val="20000"/>
                    <a:lumOff val="80000"/>
                    <a:alpha val="0"/>
                  </a:schemeClr>
                </a:gs>
              </a:gsLst>
              <a:lin ang="0" scaled="1"/>
              <a:tileRect/>
            </a:gradFill>
            <a:ln>
              <a:noFill/>
              <a:headEnd type="none" w="med" len="med"/>
              <a:tailEnd type="none" w="med" len="med"/>
            </a:ln>
            <a:effectLst>
              <a:outerShdw blurRad="254000" dist="38100" dir="10800000" algn="r" rotWithShape="0">
                <a:schemeClr val="tx1">
                  <a:alpha val="40000"/>
                </a:schemeClr>
              </a:outerShdw>
            </a:effectLst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sp>
          <p:nvSpPr>
            <p:cNvPr id="89" name="Right Arrow 38">
              <a:extLst>
                <a:ext uri="{FF2B5EF4-FFF2-40B4-BE49-F238E27FC236}">
                  <a16:creationId xmlns:a16="http://schemas.microsoft.com/office/drawing/2014/main" id="{B01D65F0-903F-5E40-B793-64744B8EBE3E}"/>
                </a:ext>
              </a:extLst>
            </p:cNvPr>
            <p:cNvSpPr/>
            <p:nvPr/>
          </p:nvSpPr>
          <p:spPr bwMode="auto">
            <a:xfrm>
              <a:off x="8763307" y="4662284"/>
              <a:ext cx="706428" cy="440168"/>
            </a:xfrm>
            <a:prstGeom prst="rightArrow">
              <a:avLst/>
            </a:prstGeom>
            <a:gradFill flip="none" rotWithShape="1">
              <a:gsLst>
                <a:gs pos="100000">
                  <a:schemeClr val="bg2">
                    <a:lumMod val="20000"/>
                    <a:lumOff val="80000"/>
                  </a:schemeClr>
                </a:gs>
                <a:gs pos="0">
                  <a:schemeClr val="bg2">
                    <a:lumMod val="20000"/>
                    <a:lumOff val="80000"/>
                    <a:alpha val="0"/>
                  </a:schemeClr>
                </a:gs>
              </a:gsLst>
              <a:lin ang="0" scaled="1"/>
              <a:tileRect/>
            </a:gradFill>
            <a:ln>
              <a:noFill/>
              <a:headEnd type="none" w="med" len="med"/>
              <a:tailEnd type="none" w="med" len="med"/>
            </a:ln>
            <a:effectLst>
              <a:outerShdw blurRad="254000" dist="38100" dir="10800000" algn="r" rotWithShape="0">
                <a:schemeClr val="tx1">
                  <a:alpha val="40000"/>
                </a:schemeClr>
              </a:outerShdw>
            </a:effectLst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F94A8BE4-20FD-4CFD-8B79-24376A082644}"/>
              </a:ext>
            </a:extLst>
          </p:cNvPr>
          <p:cNvSpPr/>
          <p:nvPr/>
        </p:nvSpPr>
        <p:spPr>
          <a:xfrm>
            <a:off x="1875207" y="411552"/>
            <a:ext cx="8338821" cy="615553"/>
          </a:xfrm>
          <a:prstGeom prst="rect">
            <a:avLst/>
          </a:prstGeom>
          <a:noFill/>
        </p:spPr>
        <p:txBody>
          <a:bodyPr wrap="none" lIns="91440" tIns="45720" rIns="91440" bIns="45720">
            <a:noAutofit/>
          </a:bodyPr>
          <a:lstStyle/>
          <a:p>
            <a:pPr algn="ctr">
              <a:spcBef>
                <a:spcPct val="0"/>
              </a:spcBef>
            </a:pPr>
            <a:r>
              <a:rPr lang="en-US" sz="3400" dirty="0">
                <a:latin typeface="+mj-lt"/>
                <a:ea typeface="+mj-ea"/>
                <a:cs typeface="Arial"/>
              </a:rPr>
              <a:t>Please Share Your Feedback in the App</a:t>
            </a:r>
          </a:p>
        </p:txBody>
      </p:sp>
    </p:spTree>
    <p:extLst>
      <p:ext uri="{BB962C8B-B14F-4D97-AF65-F5344CB8AC3E}">
        <p14:creationId xmlns:p14="http://schemas.microsoft.com/office/powerpoint/2010/main" val="1339884592"/>
      </p:ext>
    </p:extLst>
  </p:cSld>
  <p:clrMapOvr>
    <a:masterClrMapping/>
  </p:clrMapOvr>
  <p:transition spd="med"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CC6AC9D-2BAC-BC42-AA7A-2A0B7F68998C}"/>
              </a:ext>
            </a:extLst>
          </p:cNvPr>
          <p:cNvGrpSpPr/>
          <p:nvPr/>
        </p:nvGrpSpPr>
        <p:grpSpPr>
          <a:xfrm>
            <a:off x="-7430" y="-902380"/>
            <a:ext cx="12206857" cy="8210642"/>
            <a:chOff x="-7430" y="-902380"/>
            <a:chExt cx="12206857" cy="8210642"/>
          </a:xfrm>
        </p:grpSpPr>
        <p:sp>
          <p:nvSpPr>
            <p:cNvPr id="55" name="shading (lower right)">
              <a:extLst>
                <a:ext uri="{FF2B5EF4-FFF2-40B4-BE49-F238E27FC236}">
                  <a16:creationId xmlns:a16="http://schemas.microsoft.com/office/drawing/2014/main" id="{B7CE33D6-E965-2C43-8415-333AE71E734B}"/>
                </a:ext>
              </a:extLst>
            </p:cNvPr>
            <p:cNvSpPr/>
            <p:nvPr/>
          </p:nvSpPr>
          <p:spPr bwMode="auto">
            <a:xfrm>
              <a:off x="0" y="-15486"/>
              <a:ext cx="12199427" cy="6888971"/>
            </a:xfrm>
            <a:prstGeom prst="rect">
              <a:avLst/>
            </a:prstGeom>
            <a:gradFill flip="none" rotWithShape="1">
              <a:gsLst>
                <a:gs pos="100000">
                  <a:srgbClr val="69CAFA"/>
                </a:gs>
                <a:gs pos="75000">
                  <a:srgbClr val="1B83D3"/>
                </a:gs>
                <a:gs pos="55000">
                  <a:srgbClr val="095FB4"/>
                </a:gs>
                <a:gs pos="1000">
                  <a:srgbClr val="113684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4092E26F-36E6-3B47-9C41-0EEFECDE3E53}"/>
                </a:ext>
              </a:extLst>
            </p:cNvPr>
            <p:cNvGrpSpPr/>
            <p:nvPr/>
          </p:nvGrpSpPr>
          <p:grpSpPr>
            <a:xfrm>
              <a:off x="-7430" y="-902380"/>
              <a:ext cx="12199430" cy="7894181"/>
              <a:chOff x="-7429" y="-910130"/>
              <a:chExt cx="12199430" cy="7894181"/>
            </a:xfrm>
          </p:grpSpPr>
          <p:pic>
            <p:nvPicPr>
              <p:cNvPr id="82" name="Picture 81">
                <a:extLst>
                  <a:ext uri="{FF2B5EF4-FFF2-40B4-BE49-F238E27FC236}">
                    <a16:creationId xmlns:a16="http://schemas.microsoft.com/office/drawing/2014/main" id="{0D143473-945A-B54D-B237-1BE6FA9A6FA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screen">
                <a:alphaModFix amt="67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-4129" t="-28915"/>
              <a:stretch/>
            </p:blipFill>
            <p:spPr>
              <a:xfrm>
                <a:off x="9152503" y="5347770"/>
                <a:ext cx="3039498" cy="1540150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268D3B90-ACE7-1642-9924-CB721D581A8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screen">
                <a:alphaModFix amt="67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t="-20204"/>
              <a:stretch/>
            </p:blipFill>
            <p:spPr>
              <a:xfrm>
                <a:off x="-7429" y="5029200"/>
                <a:ext cx="8849755" cy="1849829"/>
              </a:xfrm>
              <a:prstGeom prst="rect">
                <a:avLst/>
              </a:prstGeom>
            </p:spPr>
          </p:pic>
          <p:grpSp>
            <p:nvGrpSpPr>
              <p:cNvPr id="98" name="Group 97">
                <a:extLst>
                  <a:ext uri="{FF2B5EF4-FFF2-40B4-BE49-F238E27FC236}">
                    <a16:creationId xmlns:a16="http://schemas.microsoft.com/office/drawing/2014/main" id="{2D29A05C-641B-6249-8F0D-2EE70D77444B}"/>
                  </a:ext>
                </a:extLst>
              </p:cNvPr>
              <p:cNvGrpSpPr/>
              <p:nvPr/>
            </p:nvGrpSpPr>
            <p:grpSpPr>
              <a:xfrm>
                <a:off x="7090158" y="5312474"/>
                <a:ext cx="967265" cy="626661"/>
                <a:chOff x="10651311" y="-22363"/>
                <a:chExt cx="1060058" cy="733563"/>
              </a:xfrm>
            </p:grpSpPr>
            <p:grpSp>
              <p:nvGrpSpPr>
                <p:cNvPr id="94" name="Group 93">
                  <a:extLst>
                    <a:ext uri="{FF2B5EF4-FFF2-40B4-BE49-F238E27FC236}">
                      <a16:creationId xmlns:a16="http://schemas.microsoft.com/office/drawing/2014/main" id="{B6727235-4E3E-044E-BA3A-1536A301E77B}"/>
                    </a:ext>
                  </a:extLst>
                </p:cNvPr>
                <p:cNvGrpSpPr/>
                <p:nvPr/>
              </p:nvGrpSpPr>
              <p:grpSpPr>
                <a:xfrm>
                  <a:off x="10651311" y="-22363"/>
                  <a:ext cx="309805" cy="361912"/>
                  <a:chOff x="8261157" y="1101314"/>
                  <a:chExt cx="309805" cy="361912"/>
                </a:xfrm>
              </p:grpSpPr>
              <p:pic>
                <p:nvPicPr>
                  <p:cNvPr id="95" name="Picture 94">
                    <a:extLst>
                      <a:ext uri="{FF2B5EF4-FFF2-40B4-BE49-F238E27FC236}">
                        <a16:creationId xmlns:a16="http://schemas.microsoft.com/office/drawing/2014/main" id="{6B369537-AC87-3A4E-9BD7-DA13C785725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432722" y="1314553"/>
                    <a:ext cx="138240" cy="148673"/>
                  </a:xfrm>
                  <a:prstGeom prst="rect">
                    <a:avLst/>
                  </a:prstGeom>
                </p:spPr>
              </p:pic>
              <p:pic>
                <p:nvPicPr>
                  <p:cNvPr id="96" name="Picture 95">
                    <a:extLst>
                      <a:ext uri="{FF2B5EF4-FFF2-40B4-BE49-F238E27FC236}">
                        <a16:creationId xmlns:a16="http://schemas.microsoft.com/office/drawing/2014/main" id="{CC7783E2-2385-E349-83BB-DB3BEC25CB9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261157" y="1101314"/>
                    <a:ext cx="85024" cy="9144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97" name="Picture 96">
                  <a:extLst>
                    <a:ext uri="{FF2B5EF4-FFF2-40B4-BE49-F238E27FC236}">
                      <a16:creationId xmlns:a16="http://schemas.microsoft.com/office/drawing/2014/main" id="{984D2B8A-2CD3-B54B-95D1-4100696FC6C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645762" y="640642"/>
                  <a:ext cx="65607" cy="70558"/>
                </a:xfrm>
                <a:prstGeom prst="rect">
                  <a:avLst/>
                </a:prstGeom>
              </p:spPr>
            </p:pic>
          </p:grp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B41BD14A-D59F-324D-85F9-266B3C5BCE84}"/>
                  </a:ext>
                </a:extLst>
              </p:cNvPr>
              <p:cNvGrpSpPr/>
              <p:nvPr/>
            </p:nvGrpSpPr>
            <p:grpSpPr>
              <a:xfrm>
                <a:off x="11355303" y="4357338"/>
                <a:ext cx="359671" cy="469374"/>
                <a:chOff x="11355303" y="4357338"/>
                <a:chExt cx="359671" cy="469374"/>
              </a:xfrm>
            </p:grpSpPr>
            <p:pic>
              <p:nvPicPr>
                <p:cNvPr id="102" name="Picture 101">
                  <a:extLst>
                    <a:ext uri="{FF2B5EF4-FFF2-40B4-BE49-F238E27FC236}">
                      <a16:creationId xmlns:a16="http://schemas.microsoft.com/office/drawing/2014/main" id="{1755267C-2DEF-B643-B4F6-EE1F0E7308C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588835" y="4490087"/>
                  <a:ext cx="126139" cy="127007"/>
                </a:xfrm>
                <a:prstGeom prst="rect">
                  <a:avLst/>
                </a:prstGeom>
              </p:spPr>
            </p:pic>
            <p:pic>
              <p:nvPicPr>
                <p:cNvPr id="103" name="Picture 102">
                  <a:extLst>
                    <a:ext uri="{FF2B5EF4-FFF2-40B4-BE49-F238E27FC236}">
                      <a16:creationId xmlns:a16="http://schemas.microsoft.com/office/drawing/2014/main" id="{C958DF2F-220D-6747-9F67-BFBC3AC0E49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437471" y="4357338"/>
                  <a:ext cx="77581" cy="78114"/>
                </a:xfrm>
                <a:prstGeom prst="rect">
                  <a:avLst/>
                </a:prstGeom>
              </p:spPr>
            </p:pic>
            <p:pic>
              <p:nvPicPr>
                <p:cNvPr id="101" name="Picture 100">
                  <a:extLst>
                    <a:ext uri="{FF2B5EF4-FFF2-40B4-BE49-F238E27FC236}">
                      <a16:creationId xmlns:a16="http://schemas.microsoft.com/office/drawing/2014/main" id="{168BC168-0955-F34A-899B-EBF7D9A9A43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355303" y="4766436"/>
                  <a:ext cx="59864" cy="60276"/>
                </a:xfrm>
                <a:prstGeom prst="rect">
                  <a:avLst/>
                </a:prstGeom>
              </p:spPr>
            </p:pic>
          </p:grpSp>
          <p:grpSp>
            <p:nvGrpSpPr>
              <p:cNvPr id="104" name="Group 103">
                <a:extLst>
                  <a:ext uri="{FF2B5EF4-FFF2-40B4-BE49-F238E27FC236}">
                    <a16:creationId xmlns:a16="http://schemas.microsoft.com/office/drawing/2014/main" id="{F4B095B6-CD94-C240-AE4D-A7881986F32C}"/>
                  </a:ext>
                </a:extLst>
              </p:cNvPr>
              <p:cNvGrpSpPr/>
              <p:nvPr/>
            </p:nvGrpSpPr>
            <p:grpSpPr>
              <a:xfrm>
                <a:off x="3411853" y="6193446"/>
                <a:ext cx="954183" cy="422934"/>
                <a:chOff x="10809713" y="113601"/>
                <a:chExt cx="1045721" cy="495083"/>
              </a:xfrm>
            </p:grpSpPr>
            <p:grpSp>
              <p:nvGrpSpPr>
                <p:cNvPr id="105" name="Group 104">
                  <a:extLst>
                    <a:ext uri="{FF2B5EF4-FFF2-40B4-BE49-F238E27FC236}">
                      <a16:creationId xmlns:a16="http://schemas.microsoft.com/office/drawing/2014/main" id="{E1B410C7-AA35-B042-9E1E-D5E9F512D5E5}"/>
                    </a:ext>
                  </a:extLst>
                </p:cNvPr>
                <p:cNvGrpSpPr/>
                <p:nvPr/>
              </p:nvGrpSpPr>
              <p:grpSpPr>
                <a:xfrm>
                  <a:off x="10809713" y="113601"/>
                  <a:ext cx="1045721" cy="429930"/>
                  <a:chOff x="8419559" y="1237278"/>
                  <a:chExt cx="1045721" cy="429930"/>
                </a:xfrm>
              </p:grpSpPr>
              <p:pic>
                <p:nvPicPr>
                  <p:cNvPr id="107" name="Picture 106">
                    <a:extLst>
                      <a:ext uri="{FF2B5EF4-FFF2-40B4-BE49-F238E27FC236}">
                        <a16:creationId xmlns:a16="http://schemas.microsoft.com/office/drawing/2014/main" id="{6D80B37A-0015-7143-957E-29AA8BA2C85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419559" y="1518535"/>
                    <a:ext cx="138240" cy="148673"/>
                  </a:xfrm>
                  <a:prstGeom prst="rect">
                    <a:avLst/>
                  </a:prstGeom>
                </p:spPr>
              </p:pic>
              <p:pic>
                <p:nvPicPr>
                  <p:cNvPr id="108" name="Picture 107">
                    <a:extLst>
                      <a:ext uri="{FF2B5EF4-FFF2-40B4-BE49-F238E27FC236}">
                        <a16:creationId xmlns:a16="http://schemas.microsoft.com/office/drawing/2014/main" id="{1DC41E60-66D0-4A45-8C38-0313F4F77D0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380256" y="1237278"/>
                    <a:ext cx="85024" cy="9144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106" name="Picture 105">
                  <a:extLst>
                    <a:ext uri="{FF2B5EF4-FFF2-40B4-BE49-F238E27FC236}">
                      <a16:creationId xmlns:a16="http://schemas.microsoft.com/office/drawing/2014/main" id="{6B789A0D-D662-074E-A0CD-1A81356B8FC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129114" y="538126"/>
                  <a:ext cx="65607" cy="70558"/>
                </a:xfrm>
                <a:prstGeom prst="rect">
                  <a:avLst/>
                </a:prstGeom>
              </p:spPr>
            </p:pic>
          </p:grpSp>
          <p:grpSp>
            <p:nvGrpSpPr>
              <p:cNvPr id="109" name="Group 108">
                <a:extLst>
                  <a:ext uri="{FF2B5EF4-FFF2-40B4-BE49-F238E27FC236}">
                    <a16:creationId xmlns:a16="http://schemas.microsoft.com/office/drawing/2014/main" id="{CA22A6B7-7FAA-9A4D-A0A0-D07D9916C082}"/>
                  </a:ext>
                </a:extLst>
              </p:cNvPr>
              <p:cNvGrpSpPr/>
              <p:nvPr/>
            </p:nvGrpSpPr>
            <p:grpSpPr>
              <a:xfrm>
                <a:off x="4822044" y="6262873"/>
                <a:ext cx="352237" cy="469374"/>
                <a:chOff x="11645762" y="161755"/>
                <a:chExt cx="386028" cy="549445"/>
              </a:xfrm>
            </p:grpSpPr>
            <p:grpSp>
              <p:nvGrpSpPr>
                <p:cNvPr id="110" name="Group 109">
                  <a:extLst>
                    <a:ext uri="{FF2B5EF4-FFF2-40B4-BE49-F238E27FC236}">
                      <a16:creationId xmlns:a16="http://schemas.microsoft.com/office/drawing/2014/main" id="{70212538-9616-8843-A8FD-D385390416D4}"/>
                    </a:ext>
                  </a:extLst>
                </p:cNvPr>
                <p:cNvGrpSpPr/>
                <p:nvPr/>
              </p:nvGrpSpPr>
              <p:grpSpPr>
                <a:xfrm>
                  <a:off x="11711370" y="161755"/>
                  <a:ext cx="320420" cy="304068"/>
                  <a:chOff x="9321216" y="1285432"/>
                  <a:chExt cx="320420" cy="304068"/>
                </a:xfrm>
              </p:grpSpPr>
              <p:pic>
                <p:nvPicPr>
                  <p:cNvPr id="112" name="Picture 111">
                    <a:extLst>
                      <a:ext uri="{FF2B5EF4-FFF2-40B4-BE49-F238E27FC236}">
                        <a16:creationId xmlns:a16="http://schemas.microsoft.com/office/drawing/2014/main" id="{EAFD18E7-7193-1A45-B470-A4B9C1DDAB3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503396" y="1440827"/>
                    <a:ext cx="138240" cy="148673"/>
                  </a:xfrm>
                  <a:prstGeom prst="rect">
                    <a:avLst/>
                  </a:prstGeom>
                </p:spPr>
              </p:pic>
              <p:pic>
                <p:nvPicPr>
                  <p:cNvPr id="113" name="Picture 112">
                    <a:extLst>
                      <a:ext uri="{FF2B5EF4-FFF2-40B4-BE49-F238E27FC236}">
                        <a16:creationId xmlns:a16="http://schemas.microsoft.com/office/drawing/2014/main" id="{E660A0D8-88C7-E545-8FE2-FDC97C76683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321216" y="1285432"/>
                    <a:ext cx="85024" cy="9144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111" name="Picture 110">
                  <a:extLst>
                    <a:ext uri="{FF2B5EF4-FFF2-40B4-BE49-F238E27FC236}">
                      <a16:creationId xmlns:a16="http://schemas.microsoft.com/office/drawing/2014/main" id="{FDAAF8F9-4624-7E48-B578-EE80FD7C2DD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645762" y="640642"/>
                  <a:ext cx="65607" cy="70558"/>
                </a:xfrm>
                <a:prstGeom prst="rect">
                  <a:avLst/>
                </a:prstGeom>
              </p:spPr>
            </p:pic>
          </p:grpSp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0F6A5064-FA9F-CB42-A287-95A0A3DF7A8D}"/>
                  </a:ext>
                </a:extLst>
              </p:cNvPr>
              <p:cNvGrpSpPr/>
              <p:nvPr/>
            </p:nvGrpSpPr>
            <p:grpSpPr>
              <a:xfrm>
                <a:off x="254620" y="425605"/>
                <a:ext cx="339289" cy="469374"/>
                <a:chOff x="11217128" y="4357338"/>
                <a:chExt cx="339289" cy="469374"/>
              </a:xfrm>
            </p:grpSpPr>
            <p:pic>
              <p:nvPicPr>
                <p:cNvPr id="52" name="Picture 51">
                  <a:extLst>
                    <a:ext uri="{FF2B5EF4-FFF2-40B4-BE49-F238E27FC236}">
                      <a16:creationId xmlns:a16="http://schemas.microsoft.com/office/drawing/2014/main" id="{375D3161-0902-5549-B2E3-60C1B528B15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217128" y="4490087"/>
                  <a:ext cx="126139" cy="127007"/>
                </a:xfrm>
                <a:prstGeom prst="rect">
                  <a:avLst/>
                </a:prstGeom>
              </p:spPr>
            </p:pic>
            <p:pic>
              <p:nvPicPr>
                <p:cNvPr id="53" name="Picture 52">
                  <a:extLst>
                    <a:ext uri="{FF2B5EF4-FFF2-40B4-BE49-F238E27FC236}">
                      <a16:creationId xmlns:a16="http://schemas.microsoft.com/office/drawing/2014/main" id="{BF6E8399-55C4-F54A-82F0-65255824771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370564" y="4357338"/>
                  <a:ext cx="77581" cy="78114"/>
                </a:xfrm>
                <a:prstGeom prst="rect">
                  <a:avLst/>
                </a:prstGeom>
              </p:spPr>
            </p:pic>
            <p:pic>
              <p:nvPicPr>
                <p:cNvPr id="54" name="Picture 53">
                  <a:extLst>
                    <a:ext uri="{FF2B5EF4-FFF2-40B4-BE49-F238E27FC236}">
                      <a16:creationId xmlns:a16="http://schemas.microsoft.com/office/drawing/2014/main" id="{4999CBC3-BD0F-8E48-9F97-BDEA06E1910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496553" y="4766436"/>
                  <a:ext cx="59864" cy="60276"/>
                </a:xfrm>
                <a:prstGeom prst="rect">
                  <a:avLst/>
                </a:prstGeom>
              </p:spPr>
            </p:pic>
          </p:grp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D8C32125-F74C-0341-924F-7F7EF38EEFE4}"/>
                  </a:ext>
                </a:extLst>
              </p:cNvPr>
              <p:cNvGrpSpPr/>
              <p:nvPr/>
            </p:nvGrpSpPr>
            <p:grpSpPr>
              <a:xfrm>
                <a:off x="365221" y="4814069"/>
                <a:ext cx="8708191" cy="2169982"/>
                <a:chOff x="365549" y="4663226"/>
                <a:chExt cx="9240103" cy="2302529"/>
              </a:xfrm>
            </p:grpSpPr>
            <p:pic>
              <p:nvPicPr>
                <p:cNvPr id="63" name="Picture 62">
                  <a:extLst>
                    <a:ext uri="{FF2B5EF4-FFF2-40B4-BE49-F238E27FC236}">
                      <a16:creationId xmlns:a16="http://schemas.microsoft.com/office/drawing/2014/main" id="{31A9DB62-317D-C946-8C8B-D6E60DB96B0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8"/>
                <a:srcRect l="48120" t="34025" r="14936" b="29030"/>
                <a:stretch/>
              </p:blipFill>
              <p:spPr>
                <a:xfrm>
                  <a:off x="1663661" y="5041486"/>
                  <a:ext cx="1979116" cy="1650986"/>
                </a:xfrm>
                <a:prstGeom prst="rect">
                  <a:avLst/>
                </a:prstGeom>
              </p:spPr>
            </p:pic>
            <p:pic>
              <p:nvPicPr>
                <p:cNvPr id="64" name="Picture 63">
                  <a:extLst>
                    <a:ext uri="{FF2B5EF4-FFF2-40B4-BE49-F238E27FC236}">
                      <a16:creationId xmlns:a16="http://schemas.microsoft.com/office/drawing/2014/main" id="{FDC08850-A23C-EA47-9006-20722AF16F4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rcRect/>
                <a:stretch/>
              </p:blipFill>
              <p:spPr>
                <a:xfrm>
                  <a:off x="3066571" y="4663226"/>
                  <a:ext cx="1341268" cy="1449050"/>
                </a:xfrm>
                <a:prstGeom prst="rect">
                  <a:avLst/>
                </a:prstGeom>
              </p:spPr>
            </p:pic>
            <p:pic>
              <p:nvPicPr>
                <p:cNvPr id="69" name="Picture 68">
                  <a:extLst>
                    <a:ext uri="{FF2B5EF4-FFF2-40B4-BE49-F238E27FC236}">
                      <a16:creationId xmlns:a16="http://schemas.microsoft.com/office/drawing/2014/main" id="{F735247C-E636-E74B-9DAD-FED93EEEC0F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BEBA8EAE-BF5A-486C-A8C5-ECC9F3942E4B}">
                      <a14:imgProps xmlns:a14="http://schemas.microsoft.com/office/drawing/2010/main">
                        <a14:imgLayer r:embed="rId11">
                          <a14:imgEffect>
                            <a14:saturation sat="74000"/>
                          </a14:imgEffect>
                        </a14:imgLayer>
                      </a14:imgProps>
                    </a:ext>
                  </a:extLst>
                </a:blip>
                <a:srcRect/>
                <a:stretch/>
              </p:blipFill>
              <p:spPr>
                <a:xfrm>
                  <a:off x="1313613" y="5041486"/>
                  <a:ext cx="541703" cy="581148"/>
                </a:xfrm>
                <a:prstGeom prst="rect">
                  <a:avLst/>
                </a:prstGeom>
              </p:spPr>
            </p:pic>
            <p:pic>
              <p:nvPicPr>
                <p:cNvPr id="73" name="Picture 72">
                  <a:extLst>
                    <a:ext uri="{FF2B5EF4-FFF2-40B4-BE49-F238E27FC236}">
                      <a16:creationId xmlns:a16="http://schemas.microsoft.com/office/drawing/2014/main" id="{81F31C56-3BDF-A14F-993B-FC336413E53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2"/>
                <a:srcRect l="26065" t="31373" r="23780" b="21991"/>
                <a:stretch/>
              </p:blipFill>
              <p:spPr>
                <a:xfrm>
                  <a:off x="5406192" y="5569095"/>
                  <a:ext cx="1026652" cy="1006530"/>
                </a:xfrm>
                <a:prstGeom prst="rect">
                  <a:avLst/>
                </a:prstGeom>
              </p:spPr>
            </p:pic>
            <p:pic>
              <p:nvPicPr>
                <p:cNvPr id="74" name="Picture 73">
                  <a:extLst>
                    <a:ext uri="{FF2B5EF4-FFF2-40B4-BE49-F238E27FC236}">
                      <a16:creationId xmlns:a16="http://schemas.microsoft.com/office/drawing/2014/main" id="{525E0138-4110-D94A-BFAC-DFEB7BC6BC1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3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4472643" y="5694358"/>
                  <a:ext cx="465052" cy="538735"/>
                </a:xfrm>
                <a:prstGeom prst="rect">
                  <a:avLst/>
                </a:prstGeom>
              </p:spPr>
            </p:pic>
            <p:pic>
              <p:nvPicPr>
                <p:cNvPr id="75" name="Picture 74">
                  <a:extLst>
                    <a:ext uri="{FF2B5EF4-FFF2-40B4-BE49-F238E27FC236}">
                      <a16:creationId xmlns:a16="http://schemas.microsoft.com/office/drawing/2014/main" id="{979EA87D-A978-A548-B699-A44FEA49E6E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>
                  <a:extLst>
                    <a:ext uri="{BEBA8EAE-BF5A-486C-A8C5-ECC9F3942E4B}">
                      <a14:imgProps xmlns:a14="http://schemas.microsoft.com/office/drawing/2010/main">
                        <a14:imgLayer r:embed="rId15">
                          <a14:imgEffect>
                            <a14:saturation sat="82000"/>
                          </a14:imgEffect>
                        </a14:imgLayer>
                      </a14:imgProps>
                    </a:ext>
                  </a:extLst>
                </a:blip>
                <a:srcRect/>
                <a:stretch/>
              </p:blipFill>
              <p:spPr>
                <a:xfrm>
                  <a:off x="5930816" y="4943774"/>
                  <a:ext cx="1356638" cy="1429588"/>
                </a:xfrm>
                <a:prstGeom prst="rect">
                  <a:avLst/>
                </a:prstGeom>
              </p:spPr>
            </p:pic>
            <p:pic>
              <p:nvPicPr>
                <p:cNvPr id="76" name="Picture 75">
                  <a:extLst>
                    <a:ext uri="{FF2B5EF4-FFF2-40B4-BE49-F238E27FC236}">
                      <a16:creationId xmlns:a16="http://schemas.microsoft.com/office/drawing/2014/main" id="{0A230A19-0F35-8C4E-86DF-96E539E3E30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6">
                  <a:extLst>
                    <a:ext uri="{BEBA8EAE-BF5A-486C-A8C5-ECC9F3942E4B}">
                      <a14:imgProps xmlns:a14="http://schemas.microsoft.com/office/drawing/2010/main">
                        <a14:imgLayer r:embed="rId17">
                          <a14:imgEffect>
                            <a14:saturation sat="73000"/>
                          </a14:imgEffect>
                        </a14:imgLayer>
                      </a14:imgProps>
                    </a:ext>
                  </a:extLst>
                </a:blip>
                <a:srcRect/>
                <a:stretch/>
              </p:blipFill>
              <p:spPr>
                <a:xfrm>
                  <a:off x="7954311" y="5982504"/>
                  <a:ext cx="727245" cy="785686"/>
                </a:xfrm>
                <a:prstGeom prst="rect">
                  <a:avLst/>
                </a:prstGeom>
              </p:spPr>
            </p:pic>
            <p:pic>
              <p:nvPicPr>
                <p:cNvPr id="77" name="Picture 76">
                  <a:extLst>
                    <a:ext uri="{FF2B5EF4-FFF2-40B4-BE49-F238E27FC236}">
                      <a16:creationId xmlns:a16="http://schemas.microsoft.com/office/drawing/2014/main" id="{FDD933A5-8EC4-5A45-8BA3-3B35DAA9E8C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8"/>
                <a:srcRect/>
                <a:stretch/>
              </p:blipFill>
              <p:spPr>
                <a:xfrm>
                  <a:off x="9268263" y="6333205"/>
                  <a:ext cx="337389" cy="362881"/>
                </a:xfrm>
                <a:prstGeom prst="rect">
                  <a:avLst/>
                </a:prstGeom>
              </p:spPr>
            </p:pic>
            <p:pic>
              <p:nvPicPr>
                <p:cNvPr id="78" name="Picture 77">
                  <a:extLst>
                    <a:ext uri="{FF2B5EF4-FFF2-40B4-BE49-F238E27FC236}">
                      <a16:creationId xmlns:a16="http://schemas.microsoft.com/office/drawing/2014/main" id="{AFE04D0A-3140-3644-A811-4C5577099D0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9">
                  <a:extLst>
                    <a:ext uri="{BEBA8EAE-BF5A-486C-A8C5-ECC9F3942E4B}">
                      <a14:imgProps xmlns:a14="http://schemas.microsoft.com/office/drawing/2010/main">
                        <a14:imgLayer r:embed="rId20">
                          <a14:imgEffect>
                            <a14:saturation sat="73000"/>
                          </a14:imgEffect>
                        </a14:imgLayer>
                      </a14:imgProps>
                    </a:ext>
                  </a:extLst>
                </a:blip>
                <a:srcRect/>
                <a:stretch/>
              </p:blipFill>
              <p:spPr>
                <a:xfrm>
                  <a:off x="7464109" y="6443634"/>
                  <a:ext cx="483286" cy="522121"/>
                </a:xfrm>
                <a:prstGeom prst="rect">
                  <a:avLst/>
                </a:prstGeom>
              </p:spPr>
            </p:pic>
            <p:pic>
              <p:nvPicPr>
                <p:cNvPr id="80" name="Picture 79">
                  <a:extLst>
                    <a:ext uri="{FF2B5EF4-FFF2-40B4-BE49-F238E27FC236}">
                      <a16:creationId xmlns:a16="http://schemas.microsoft.com/office/drawing/2014/main" id="{6DB2012D-746A-9B42-81D7-087504BB681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8"/>
                <a:srcRect/>
                <a:stretch/>
              </p:blipFill>
              <p:spPr>
                <a:xfrm>
                  <a:off x="365549" y="5386969"/>
                  <a:ext cx="417743" cy="449306"/>
                </a:xfrm>
                <a:prstGeom prst="rect">
                  <a:avLst/>
                </a:prstGeom>
              </p:spPr>
            </p:pic>
          </p:grp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2B3DF2FB-7272-5444-BF59-223F310E296A}"/>
                  </a:ext>
                </a:extLst>
              </p:cNvPr>
              <p:cNvSpPr txBox="1"/>
              <p:nvPr/>
            </p:nvSpPr>
            <p:spPr>
              <a:xfrm>
                <a:off x="3349672" y="-910130"/>
                <a:ext cx="5492655" cy="825500"/>
              </a:xfrm>
              <a:prstGeom prst="rect">
                <a:avLst/>
              </a:prstGeom>
              <a:noFill/>
              <a:effectLst/>
            </p:spPr>
            <p:txBody>
              <a:bodyPr wrap="square" lIns="0" tIns="0" rIns="0" bIns="0" rtlCol="0">
                <a:noAutofit/>
              </a:bodyPr>
              <a:lstStyle/>
              <a:p>
                <a:pPr algn="ctr" eaLnBrk="0" hangingPunct="0">
                  <a:lnSpc>
                    <a:spcPts val="1800"/>
                  </a:lnSpc>
                </a:pPr>
                <a:r>
                  <a:rPr lang="en-US" sz="1400" b="1" dirty="0">
                    <a:solidFill>
                      <a:srgbClr val="FF0000"/>
                    </a:solidFill>
                    <a:ea typeface="+mn-ea"/>
                    <a:cs typeface="+mn-cs"/>
                  </a:rPr>
                  <a:t>Please leave artwork “+” clustered</a:t>
                </a:r>
                <a:r>
                  <a:rPr lang="en-US" sz="1400" b="1" dirty="0">
                    <a:solidFill>
                      <a:srgbClr val="FF0000"/>
                    </a:solidFill>
                  </a:rPr>
                  <a:t>. </a:t>
                </a:r>
              </a:p>
              <a:p>
                <a:pPr algn="ctr" eaLnBrk="0" hangingPunct="0">
                  <a:lnSpc>
                    <a:spcPts val="1800"/>
                  </a:lnSpc>
                </a:pPr>
                <a:r>
                  <a:rPr lang="en-US" sz="1400" b="1" dirty="0">
                    <a:solidFill>
                      <a:srgbClr val="FF0000"/>
                    </a:solidFill>
                  </a:rPr>
                  <a:t>Do not use them alone, as bullet points, or as a “plus” concept. Thank you.</a:t>
                </a:r>
              </a:p>
            </p:txBody>
          </p:sp>
        </p:grpSp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0BD9D547-A02F-384D-99C1-49D8C33F61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l="26065" t="31373" r="23780" b="21991"/>
            <a:stretch/>
          </p:blipFill>
          <p:spPr>
            <a:xfrm>
              <a:off x="323555" y="5872545"/>
              <a:ext cx="1464419" cy="1435717"/>
            </a:xfrm>
            <a:prstGeom prst="rect">
              <a:avLst/>
            </a:prstGeom>
          </p:spPr>
        </p:pic>
      </p:grpSp>
      <p:pic>
        <p:nvPicPr>
          <p:cNvPr id="47" name="Esri Logo (white)">
            <a:extLst>
              <a:ext uri="{FF2B5EF4-FFF2-40B4-BE49-F238E27FC236}">
                <a16:creationId xmlns:a16="http://schemas.microsoft.com/office/drawing/2014/main" id="{588BFC7A-FEF3-9147-AFA4-85F9956E3C40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007" y="2489994"/>
            <a:ext cx="6073985" cy="1878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628082"/>
      </p:ext>
    </p:extLst>
  </p:cSld>
  <p:clrMapOvr>
    <a:masterClrMapping/>
  </p:clrMapOvr>
  <p:transition spd="med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roup 57">
            <a:extLst>
              <a:ext uri="{FF2B5EF4-FFF2-40B4-BE49-F238E27FC236}">
                <a16:creationId xmlns:a16="http://schemas.microsoft.com/office/drawing/2014/main" id="{EA255CB1-218B-1044-B3FD-07704CA70875}"/>
              </a:ext>
            </a:extLst>
          </p:cNvPr>
          <p:cNvGrpSpPr/>
          <p:nvPr/>
        </p:nvGrpSpPr>
        <p:grpSpPr>
          <a:xfrm>
            <a:off x="-7429" y="-15486"/>
            <a:ext cx="12206856" cy="6894515"/>
            <a:chOff x="-7429" y="-15486"/>
            <a:chExt cx="12206856" cy="6894515"/>
          </a:xfrm>
        </p:grpSpPr>
        <p:sp>
          <p:nvSpPr>
            <p:cNvPr id="61" name="shading (lower right)">
              <a:extLst>
                <a:ext uri="{FF2B5EF4-FFF2-40B4-BE49-F238E27FC236}">
                  <a16:creationId xmlns:a16="http://schemas.microsoft.com/office/drawing/2014/main" id="{78BF231C-B228-754E-93F1-AC7405561C0B}"/>
                </a:ext>
              </a:extLst>
            </p:cNvPr>
            <p:cNvSpPr/>
            <p:nvPr/>
          </p:nvSpPr>
          <p:spPr bwMode="auto">
            <a:xfrm>
              <a:off x="0" y="-15486"/>
              <a:ext cx="12199427" cy="6888971"/>
            </a:xfrm>
            <a:prstGeom prst="rect">
              <a:avLst/>
            </a:prstGeom>
            <a:gradFill flip="none" rotWithShape="1">
              <a:gsLst>
                <a:gs pos="91000">
                  <a:srgbClr val="095FB4"/>
                </a:gs>
                <a:gs pos="74000">
                  <a:srgbClr val="153F98"/>
                </a:gs>
                <a:gs pos="49000">
                  <a:srgbClr val="113684"/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2CD8FF1F-0853-FE4A-BFAF-281ECA005C8C}"/>
                </a:ext>
              </a:extLst>
            </p:cNvPr>
            <p:cNvGrpSpPr/>
            <p:nvPr/>
          </p:nvGrpSpPr>
          <p:grpSpPr>
            <a:xfrm>
              <a:off x="-7429" y="0"/>
              <a:ext cx="12199429" cy="6879029"/>
              <a:chOff x="-7429" y="0"/>
              <a:chExt cx="12199429" cy="6879029"/>
            </a:xfrm>
          </p:grpSpPr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EADBFCEF-1DE1-7948-9D1A-5820A950A66A}"/>
                  </a:ext>
                </a:extLst>
              </p:cNvPr>
              <p:cNvGrpSpPr/>
              <p:nvPr/>
            </p:nvGrpSpPr>
            <p:grpSpPr>
              <a:xfrm>
                <a:off x="0" y="0"/>
                <a:ext cx="12192000" cy="6858000"/>
                <a:chOff x="0" y="0"/>
                <a:chExt cx="12192000" cy="6858000"/>
              </a:xfrm>
            </p:grpSpPr>
            <p:grpSp>
              <p:nvGrpSpPr>
                <p:cNvPr id="65" name="Group 64" hidden="1">
                  <a:extLst>
                    <a:ext uri="{FF2B5EF4-FFF2-40B4-BE49-F238E27FC236}">
                      <a16:creationId xmlns:a16="http://schemas.microsoft.com/office/drawing/2014/main" id="{04A54AC9-7C9A-F645-9825-A1697971A578}"/>
                    </a:ext>
                  </a:extLst>
                </p:cNvPr>
                <p:cNvGrpSpPr/>
                <p:nvPr/>
              </p:nvGrpSpPr>
              <p:grpSpPr>
                <a:xfrm>
                  <a:off x="0" y="0"/>
                  <a:ext cx="12192000" cy="6858000"/>
                  <a:chOff x="0" y="0"/>
                  <a:chExt cx="12192000" cy="6858000"/>
                </a:xfrm>
              </p:grpSpPr>
              <p:sp>
                <p:nvSpPr>
                  <p:cNvPr id="83" name="Rectangle 82">
                    <a:extLst>
                      <a:ext uri="{FF2B5EF4-FFF2-40B4-BE49-F238E27FC236}">
                        <a16:creationId xmlns:a16="http://schemas.microsoft.com/office/drawing/2014/main" id="{6081ABFB-802E-EC43-8776-6871E35CF2A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0" y="0"/>
                    <a:ext cx="12192000" cy="6858000"/>
                  </a:xfrm>
                  <a:prstGeom prst="rect">
                    <a:avLst/>
                  </a:prstGeom>
                  <a:gradFill>
                    <a:gsLst>
                      <a:gs pos="35000">
                        <a:srgbClr val="143F95"/>
                      </a:gs>
                      <a:gs pos="82000">
                        <a:srgbClr val="0E53C1"/>
                      </a:gs>
                      <a:gs pos="7000">
                        <a:srgbClr val="1E3073"/>
                      </a:gs>
                    </a:gsLst>
                    <a:path path="circle">
                      <a:fillToRect t="100000" r="100000"/>
                    </a:path>
                  </a:gra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400" b="1" dirty="0">
                      <a:solidFill>
                        <a:srgbClr val="000000"/>
                      </a:solidFill>
                      <a:latin typeface="Arial" charset="0"/>
                      <a:ea typeface="ＭＳ Ｐゴシック" pitchFamily="16" charset="-128"/>
                      <a:cs typeface="ＭＳ Ｐゴシック" pitchFamily="-97" charset="-128"/>
                    </a:endParaRPr>
                  </a:p>
                </p:txBody>
              </p:sp>
              <p:pic>
                <p:nvPicPr>
                  <p:cNvPr id="84" name="Picture 83">
                    <a:extLst>
                      <a:ext uri="{FF2B5EF4-FFF2-40B4-BE49-F238E27FC236}">
                        <a16:creationId xmlns:a16="http://schemas.microsoft.com/office/drawing/2014/main" id="{F99EF393-BC83-CA42-BE62-6935E789FEB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" cstate="screen">
                    <a:duotone>
                      <a:prstClr val="black"/>
                      <a:schemeClr val="accent4">
                        <a:tint val="45000"/>
                        <a:satMod val="400000"/>
                      </a:schemeClr>
                    </a:duotone>
                    <a:alphaModFix amt="41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>
                  <a:xfrm>
                    <a:off x="9021" y="4810991"/>
                    <a:ext cx="2930236" cy="2047009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66" name="Group 65">
                  <a:extLst>
                    <a:ext uri="{FF2B5EF4-FFF2-40B4-BE49-F238E27FC236}">
                      <a16:creationId xmlns:a16="http://schemas.microsoft.com/office/drawing/2014/main" id="{44D861D5-4259-7A4B-B410-4BE51230DE7A}"/>
                    </a:ext>
                  </a:extLst>
                </p:cNvPr>
                <p:cNvGrpSpPr/>
                <p:nvPr/>
              </p:nvGrpSpPr>
              <p:grpSpPr>
                <a:xfrm>
                  <a:off x="208303" y="146055"/>
                  <a:ext cx="11731071" cy="6595922"/>
                  <a:chOff x="208303" y="146055"/>
                  <a:chExt cx="11731071" cy="6595922"/>
                </a:xfrm>
              </p:grpSpPr>
              <p:grpSp>
                <p:nvGrpSpPr>
                  <p:cNvPr id="67" name="Group 66">
                    <a:extLst>
                      <a:ext uri="{FF2B5EF4-FFF2-40B4-BE49-F238E27FC236}">
                        <a16:creationId xmlns:a16="http://schemas.microsoft.com/office/drawing/2014/main" id="{AAC6B68C-5FCE-0F4E-AABE-E116639A35A8}"/>
                      </a:ext>
                    </a:extLst>
                  </p:cNvPr>
                  <p:cNvGrpSpPr/>
                  <p:nvPr/>
                </p:nvGrpSpPr>
                <p:grpSpPr>
                  <a:xfrm>
                    <a:off x="11604987" y="146055"/>
                    <a:ext cx="334387" cy="435843"/>
                    <a:chOff x="11604987" y="146055"/>
                    <a:chExt cx="334387" cy="435843"/>
                  </a:xfrm>
                </p:grpSpPr>
                <p:grpSp>
                  <p:nvGrpSpPr>
                    <p:cNvPr id="75" name="Group 74">
                      <a:extLst>
                        <a:ext uri="{FF2B5EF4-FFF2-40B4-BE49-F238E27FC236}">
                          <a16:creationId xmlns:a16="http://schemas.microsoft.com/office/drawing/2014/main" id="{CDBC409E-813A-824F-BC5C-2E53D8B749AB}"/>
                        </a:ext>
                      </a:extLst>
                    </p:cNvPr>
                    <p:cNvGrpSpPr>
                      <a:grpSpLocks noChangeAspect="1"/>
                    </p:cNvGrpSpPr>
                    <p:nvPr/>
                  </p:nvGrpSpPr>
                  <p:grpSpPr>
                    <a:xfrm>
                      <a:off x="11770125" y="399018"/>
                      <a:ext cx="169249" cy="182880"/>
                      <a:chOff x="7310041" y="760941"/>
                      <a:chExt cx="1043386" cy="1127422"/>
                    </a:xfrm>
                  </p:grpSpPr>
                  <p:sp>
                    <p:nvSpPr>
                      <p:cNvPr id="80" name="Freeform 79">
                        <a:extLst>
                          <a:ext uri="{FF2B5EF4-FFF2-40B4-BE49-F238E27FC236}">
                            <a16:creationId xmlns:a16="http://schemas.microsoft.com/office/drawing/2014/main" id="{80E5A2D9-6C1D-F448-B9F1-4F9181BFDD9B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7735358" y="760941"/>
                        <a:ext cx="618069" cy="704087"/>
                      </a:xfrm>
                      <a:custGeom>
                        <a:avLst/>
                        <a:gdLst>
                          <a:gd name="connsiteX0" fmla="*/ 2 w 618069"/>
                          <a:gd name="connsiteY0" fmla="*/ 0 h 704087"/>
                          <a:gd name="connsiteX1" fmla="*/ 278345 w 618069"/>
                          <a:gd name="connsiteY1" fmla="*/ 0 h 704087"/>
                          <a:gd name="connsiteX2" fmla="*/ 278345 w 618069"/>
                          <a:gd name="connsiteY2" fmla="*/ 423334 h 704087"/>
                          <a:gd name="connsiteX3" fmla="*/ 618069 w 618069"/>
                          <a:gd name="connsiteY3" fmla="*/ 423334 h 704087"/>
                          <a:gd name="connsiteX4" fmla="*/ 618069 w 618069"/>
                          <a:gd name="connsiteY4" fmla="*/ 704087 h 704087"/>
                          <a:gd name="connsiteX5" fmla="*/ 278345 w 618069"/>
                          <a:gd name="connsiteY5" fmla="*/ 704087 h 704087"/>
                          <a:gd name="connsiteX6" fmla="*/ 2 w 618069"/>
                          <a:gd name="connsiteY6" fmla="*/ 704087 h 704087"/>
                          <a:gd name="connsiteX7" fmla="*/ 0 w 618069"/>
                          <a:gd name="connsiteY7" fmla="*/ 704087 h 704087"/>
                          <a:gd name="connsiteX8" fmla="*/ 0 w 618069"/>
                          <a:gd name="connsiteY8" fmla="*/ 423334 h 704087"/>
                          <a:gd name="connsiteX9" fmla="*/ 2 w 618069"/>
                          <a:gd name="connsiteY9" fmla="*/ 423334 h 70408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</a:cxnLst>
                        <a:rect l="l" t="t" r="r" b="b"/>
                        <a:pathLst>
                          <a:path w="618069" h="704087">
                            <a:moveTo>
                              <a:pt x="2" y="0"/>
                            </a:moveTo>
                            <a:lnTo>
                              <a:pt x="278345" y="0"/>
                            </a:lnTo>
                            <a:lnTo>
                              <a:pt x="278345" y="423334"/>
                            </a:lnTo>
                            <a:lnTo>
                              <a:pt x="618069" y="423334"/>
                            </a:lnTo>
                            <a:lnTo>
                              <a:pt x="618069" y="704087"/>
                            </a:lnTo>
                            <a:lnTo>
                              <a:pt x="278345" y="704087"/>
                            </a:lnTo>
                            <a:lnTo>
                              <a:pt x="2" y="704087"/>
                            </a:lnTo>
                            <a:lnTo>
                              <a:pt x="0" y="704087"/>
                            </a:lnTo>
                            <a:lnTo>
                              <a:pt x="0" y="423334"/>
                            </a:lnTo>
                            <a:lnTo>
                              <a:pt x="2" y="423334"/>
                            </a:lnTo>
                            <a:close/>
                          </a:path>
                        </a:pathLst>
                      </a:custGeom>
                      <a:solidFill>
                        <a:schemeClr val="tx1">
                          <a:alpha val="48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  <p:sp>
                    <p:nvSpPr>
                      <p:cNvPr id="81" name="Rectangle 80">
                        <a:extLst>
                          <a:ext uri="{FF2B5EF4-FFF2-40B4-BE49-F238E27FC236}">
                            <a16:creationId xmlns:a16="http://schemas.microsoft.com/office/drawing/2014/main" id="{DC0A33AC-8371-CC4D-9FA4-27C8041CC918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7735360" y="1483281"/>
                        <a:ext cx="278343" cy="405082"/>
                      </a:xfrm>
                      <a:prstGeom prst="rect">
                        <a:avLst/>
                      </a:prstGeom>
                      <a:solidFill>
                        <a:schemeClr val="tx1">
                          <a:alpha val="19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vert="horz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  <p:sp>
                    <p:nvSpPr>
                      <p:cNvPr id="82" name="Rectangle 81">
                        <a:extLst>
                          <a:ext uri="{FF2B5EF4-FFF2-40B4-BE49-F238E27FC236}">
                            <a16:creationId xmlns:a16="http://schemas.microsoft.com/office/drawing/2014/main" id="{96291F79-22AD-9E40-960D-A6EAF0268031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 rot="5400000">
                        <a:off x="7373410" y="1120906"/>
                        <a:ext cx="278343" cy="405082"/>
                      </a:xfrm>
                      <a:prstGeom prst="rect">
                        <a:avLst/>
                      </a:prstGeom>
                      <a:solidFill>
                        <a:schemeClr val="tx1">
                          <a:alpha val="19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vert="horz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</p:grpSp>
                <p:grpSp>
                  <p:nvGrpSpPr>
                    <p:cNvPr id="76" name="Group 75">
                      <a:extLst>
                        <a:ext uri="{FF2B5EF4-FFF2-40B4-BE49-F238E27FC236}">
                          <a16:creationId xmlns:a16="http://schemas.microsoft.com/office/drawing/2014/main" id="{F252F1C9-B4E3-E948-8AB7-933CB2DFF2D8}"/>
                        </a:ext>
                      </a:extLst>
                    </p:cNvPr>
                    <p:cNvGrpSpPr>
                      <a:grpSpLocks noChangeAspect="1"/>
                    </p:cNvGrpSpPr>
                    <p:nvPr/>
                  </p:nvGrpSpPr>
                  <p:grpSpPr>
                    <a:xfrm>
                      <a:off x="11604987" y="146055"/>
                      <a:ext cx="73152" cy="73152"/>
                      <a:chOff x="7310041" y="760941"/>
                      <a:chExt cx="1043386" cy="1127422"/>
                    </a:xfrm>
                  </p:grpSpPr>
                  <p:sp>
                    <p:nvSpPr>
                      <p:cNvPr id="77" name="Freeform 76">
                        <a:extLst>
                          <a:ext uri="{FF2B5EF4-FFF2-40B4-BE49-F238E27FC236}">
                            <a16:creationId xmlns:a16="http://schemas.microsoft.com/office/drawing/2014/main" id="{1E9B0622-7B5F-5743-8AFF-CE331A0E4219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7735358" y="760941"/>
                        <a:ext cx="618069" cy="704087"/>
                      </a:xfrm>
                      <a:custGeom>
                        <a:avLst/>
                        <a:gdLst>
                          <a:gd name="connsiteX0" fmla="*/ 2 w 618069"/>
                          <a:gd name="connsiteY0" fmla="*/ 0 h 704087"/>
                          <a:gd name="connsiteX1" fmla="*/ 278345 w 618069"/>
                          <a:gd name="connsiteY1" fmla="*/ 0 h 704087"/>
                          <a:gd name="connsiteX2" fmla="*/ 278345 w 618069"/>
                          <a:gd name="connsiteY2" fmla="*/ 423334 h 704087"/>
                          <a:gd name="connsiteX3" fmla="*/ 618069 w 618069"/>
                          <a:gd name="connsiteY3" fmla="*/ 423334 h 704087"/>
                          <a:gd name="connsiteX4" fmla="*/ 618069 w 618069"/>
                          <a:gd name="connsiteY4" fmla="*/ 704087 h 704087"/>
                          <a:gd name="connsiteX5" fmla="*/ 278345 w 618069"/>
                          <a:gd name="connsiteY5" fmla="*/ 704087 h 704087"/>
                          <a:gd name="connsiteX6" fmla="*/ 2 w 618069"/>
                          <a:gd name="connsiteY6" fmla="*/ 704087 h 704087"/>
                          <a:gd name="connsiteX7" fmla="*/ 0 w 618069"/>
                          <a:gd name="connsiteY7" fmla="*/ 704087 h 704087"/>
                          <a:gd name="connsiteX8" fmla="*/ 0 w 618069"/>
                          <a:gd name="connsiteY8" fmla="*/ 423334 h 704087"/>
                          <a:gd name="connsiteX9" fmla="*/ 2 w 618069"/>
                          <a:gd name="connsiteY9" fmla="*/ 423334 h 70408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</a:cxnLst>
                        <a:rect l="l" t="t" r="r" b="b"/>
                        <a:pathLst>
                          <a:path w="618069" h="704087">
                            <a:moveTo>
                              <a:pt x="2" y="0"/>
                            </a:moveTo>
                            <a:lnTo>
                              <a:pt x="278345" y="0"/>
                            </a:lnTo>
                            <a:lnTo>
                              <a:pt x="278345" y="423334"/>
                            </a:lnTo>
                            <a:lnTo>
                              <a:pt x="618069" y="423334"/>
                            </a:lnTo>
                            <a:lnTo>
                              <a:pt x="618069" y="704087"/>
                            </a:lnTo>
                            <a:lnTo>
                              <a:pt x="278345" y="704087"/>
                            </a:lnTo>
                            <a:lnTo>
                              <a:pt x="2" y="704087"/>
                            </a:lnTo>
                            <a:lnTo>
                              <a:pt x="0" y="704087"/>
                            </a:lnTo>
                            <a:lnTo>
                              <a:pt x="0" y="423334"/>
                            </a:lnTo>
                            <a:lnTo>
                              <a:pt x="2" y="423334"/>
                            </a:lnTo>
                            <a:close/>
                          </a:path>
                        </a:pathLst>
                      </a:custGeom>
                      <a:solidFill>
                        <a:schemeClr val="tx1">
                          <a:alpha val="48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  <p:sp>
                    <p:nvSpPr>
                      <p:cNvPr id="78" name="Rectangle 77">
                        <a:extLst>
                          <a:ext uri="{FF2B5EF4-FFF2-40B4-BE49-F238E27FC236}">
                            <a16:creationId xmlns:a16="http://schemas.microsoft.com/office/drawing/2014/main" id="{A11F6D60-B96F-5544-85FF-B5354F067C01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7735360" y="1483281"/>
                        <a:ext cx="278343" cy="405082"/>
                      </a:xfrm>
                      <a:prstGeom prst="rect">
                        <a:avLst/>
                      </a:prstGeom>
                      <a:solidFill>
                        <a:schemeClr val="tx1">
                          <a:alpha val="19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vert="horz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  <p:sp>
                    <p:nvSpPr>
                      <p:cNvPr id="79" name="Rectangle 78">
                        <a:extLst>
                          <a:ext uri="{FF2B5EF4-FFF2-40B4-BE49-F238E27FC236}">
                            <a16:creationId xmlns:a16="http://schemas.microsoft.com/office/drawing/2014/main" id="{CE19B1EA-4DD4-0E49-B940-6C8FCB8B1486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 rot="5400000">
                        <a:off x="7373410" y="1120906"/>
                        <a:ext cx="278343" cy="405082"/>
                      </a:xfrm>
                      <a:prstGeom prst="rect">
                        <a:avLst/>
                      </a:prstGeom>
                      <a:solidFill>
                        <a:schemeClr val="tx1">
                          <a:alpha val="19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vert="horz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</p:grpSp>
              </p:grpSp>
              <p:grpSp>
                <p:nvGrpSpPr>
                  <p:cNvPr id="68" name="Group 67">
                    <a:extLst>
                      <a:ext uri="{FF2B5EF4-FFF2-40B4-BE49-F238E27FC236}">
                        <a16:creationId xmlns:a16="http://schemas.microsoft.com/office/drawing/2014/main" id="{1AB65391-6975-6A49-A982-87B14170180D}"/>
                      </a:ext>
                    </a:extLst>
                  </p:cNvPr>
                  <p:cNvGrpSpPr/>
                  <p:nvPr/>
                </p:nvGrpSpPr>
                <p:grpSpPr>
                  <a:xfrm>
                    <a:off x="208303" y="5787704"/>
                    <a:ext cx="437544" cy="389381"/>
                    <a:chOff x="9178262" y="1315181"/>
                    <a:chExt cx="437544" cy="389381"/>
                  </a:xfrm>
                </p:grpSpPr>
                <p:pic>
                  <p:nvPicPr>
                    <p:cNvPr id="73" name="Picture 72">
                      <a:extLst>
                        <a:ext uri="{FF2B5EF4-FFF2-40B4-BE49-F238E27FC236}">
                          <a16:creationId xmlns:a16="http://schemas.microsoft.com/office/drawing/2014/main" id="{13BCB1EA-30E4-CC47-89C5-23F8E2A4D0C5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445759" y="1521682"/>
                      <a:ext cx="170047" cy="18288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74" name="Picture 73">
                      <a:extLst>
                        <a:ext uri="{FF2B5EF4-FFF2-40B4-BE49-F238E27FC236}">
                          <a16:creationId xmlns:a16="http://schemas.microsoft.com/office/drawing/2014/main" id="{6F6AC56F-D8A4-1747-9719-62FE802BF2F4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178262" y="1315181"/>
                      <a:ext cx="85024" cy="91440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69" name="Group 68">
                    <a:extLst>
                      <a:ext uri="{FF2B5EF4-FFF2-40B4-BE49-F238E27FC236}">
                        <a16:creationId xmlns:a16="http://schemas.microsoft.com/office/drawing/2014/main" id="{FF6619AA-2A8F-644A-94F8-4C63874E7965}"/>
                      </a:ext>
                    </a:extLst>
                  </p:cNvPr>
                  <p:cNvGrpSpPr/>
                  <p:nvPr/>
                </p:nvGrpSpPr>
                <p:grpSpPr>
                  <a:xfrm>
                    <a:off x="250899" y="6421937"/>
                    <a:ext cx="669934" cy="274320"/>
                    <a:chOff x="9445759" y="1430242"/>
                    <a:chExt cx="669934" cy="274320"/>
                  </a:xfrm>
                </p:grpSpPr>
                <p:pic>
                  <p:nvPicPr>
                    <p:cNvPr id="71" name="Picture 70">
                      <a:extLst>
                        <a:ext uri="{FF2B5EF4-FFF2-40B4-BE49-F238E27FC236}">
                          <a16:creationId xmlns:a16="http://schemas.microsoft.com/office/drawing/2014/main" id="{66B67072-1FDF-7A40-B9F4-1ACB78981592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445759" y="1521682"/>
                      <a:ext cx="170047" cy="18288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72" name="Picture 71">
                      <a:extLst>
                        <a:ext uri="{FF2B5EF4-FFF2-40B4-BE49-F238E27FC236}">
                          <a16:creationId xmlns:a16="http://schemas.microsoft.com/office/drawing/2014/main" id="{DECF7273-A4B4-4C4D-A374-F60FA1FA1A7C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0030669" y="1430242"/>
                      <a:ext cx="85024" cy="91440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70" name="Picture 69">
                    <a:extLst>
                      <a:ext uri="{FF2B5EF4-FFF2-40B4-BE49-F238E27FC236}">
                        <a16:creationId xmlns:a16="http://schemas.microsoft.com/office/drawing/2014/main" id="{B6563792-6621-654D-89F9-F94D720C401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18384" y="6650537"/>
                    <a:ext cx="85024" cy="91440"/>
                  </a:xfrm>
                  <a:prstGeom prst="rect">
                    <a:avLst/>
                  </a:prstGeom>
                </p:spPr>
              </p:pic>
            </p:grpSp>
          </p:grpSp>
          <p:pic>
            <p:nvPicPr>
              <p:cNvPr id="64" name="Picture 63">
                <a:extLst>
                  <a:ext uri="{FF2B5EF4-FFF2-40B4-BE49-F238E27FC236}">
                    <a16:creationId xmlns:a16="http://schemas.microsoft.com/office/drawing/2014/main" id="{B56E3B7C-EA67-FA43-B6FB-58622CCAF0E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screen">
                <a:alphaModFix amt="67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t="-58345"/>
              <a:stretch/>
            </p:blipFill>
            <p:spPr>
              <a:xfrm>
                <a:off x="-7429" y="5029200"/>
                <a:ext cx="3162521" cy="1849829"/>
              </a:xfrm>
              <a:prstGeom prst="rect">
                <a:avLst/>
              </a:prstGeom>
            </p:spPr>
          </p:pic>
        </p:grpSp>
      </p:grp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685800" y="682625"/>
            <a:ext cx="10826496" cy="615553"/>
          </a:xfrm>
        </p:spPr>
        <p:txBody>
          <a:bodyPr/>
          <a:lstStyle/>
          <a:p>
            <a:r>
              <a:rPr lang="en-US" sz="4000" dirty="0"/>
              <a:t>What is 3D in the platform?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4294967295"/>
          </p:nvPr>
        </p:nvSpPr>
        <p:spPr>
          <a:xfrm>
            <a:off x="609601" y="1219200"/>
            <a:ext cx="7757999" cy="5105400"/>
          </a:xfrm>
          <a:prstGeom prst="rect">
            <a:avLst/>
          </a:prstGeom>
        </p:spPr>
        <p:txBody>
          <a:bodyPr lIns="121917" tIns="60958" rIns="121917" bIns="60958"/>
          <a:lstStyle/>
          <a:p>
            <a:r>
              <a:rPr lang="en-US" sz="2800" b="0" dirty="0"/>
              <a:t>Scene layers and feature layers</a:t>
            </a:r>
          </a:p>
          <a:p>
            <a:r>
              <a:rPr lang="en-US" sz="2800" b="0" dirty="0"/>
              <a:t>Powered by services; accessible across clients</a:t>
            </a:r>
          </a:p>
          <a:p>
            <a:r>
              <a:rPr lang="en-US" sz="2800" b="0" dirty="0"/>
              <a:t>Combine 2D and 3D in Esri </a:t>
            </a:r>
            <a:r>
              <a:rPr lang="en-US" sz="2800" b="0" dirty="0" err="1"/>
              <a:t>WebGIS</a:t>
            </a:r>
            <a:r>
              <a:rPr lang="en-US" sz="2800" b="0" dirty="0"/>
              <a:t> architecture</a:t>
            </a:r>
          </a:p>
          <a:p>
            <a:r>
              <a:rPr lang="en-US" sz="2800" b="0" dirty="0"/>
              <a:t>Create higher value visualizations, analyses, and information products using data and geoprocessing with 2D and 3D</a:t>
            </a:r>
          </a:p>
          <a:p>
            <a:r>
              <a:rPr lang="en-US" sz="2800" b="0" dirty="0"/>
              <a:t>Web scenes as building blocks for 3D apps</a:t>
            </a:r>
          </a:p>
        </p:txBody>
      </p:sp>
      <p:sp>
        <p:nvSpPr>
          <p:cNvPr id="6" name="Rectangle 61"/>
          <p:cNvSpPr/>
          <p:nvPr/>
        </p:nvSpPr>
        <p:spPr bwMode="auto">
          <a:xfrm rot="16200000" flipH="1" flipV="1">
            <a:off x="9598437" y="4101923"/>
            <a:ext cx="478939" cy="342124"/>
          </a:xfrm>
          <a:custGeom>
            <a:avLst/>
            <a:gdLst/>
            <a:ahLst/>
            <a:cxnLst/>
            <a:rect l="l" t="t" r="r" b="b"/>
            <a:pathLst>
              <a:path w="3745311" h="91440">
                <a:moveTo>
                  <a:pt x="3745311" y="0"/>
                </a:moveTo>
                <a:lnTo>
                  <a:pt x="0" y="0"/>
                </a:lnTo>
                <a:lnTo>
                  <a:pt x="0" y="91440"/>
                </a:lnTo>
                <a:lnTo>
                  <a:pt x="3745311" y="91440"/>
                </a:lnTo>
                <a:close/>
              </a:path>
            </a:pathLst>
          </a:custGeom>
          <a:gradFill flip="none" rotWithShape="1">
            <a:gsLst>
              <a:gs pos="0">
                <a:srgbClr val="FABE3C">
                  <a:alpha val="0"/>
                </a:srgbClr>
              </a:gs>
              <a:gs pos="100000">
                <a:srgbClr val="FABE3C"/>
              </a:gs>
            </a:gsLst>
            <a:lin ang="0" scaled="1"/>
            <a:tileRect/>
          </a:gradFill>
          <a:ln w="762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="horz" wrap="square" lIns="91438" tIns="45719" rIns="91438" bIns="457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77">
              <a:defRPr/>
            </a:pPr>
            <a:endParaRPr lang="en-US" sz="1900" dirty="0">
              <a:solidFill>
                <a:sysClr val="windowText" lastClr="000000"/>
              </a:solidFill>
            </a:endParaRPr>
          </a:p>
        </p:txBody>
      </p:sp>
      <p:sp>
        <p:nvSpPr>
          <p:cNvPr id="7" name="Rectangle 61"/>
          <p:cNvSpPr/>
          <p:nvPr/>
        </p:nvSpPr>
        <p:spPr bwMode="auto">
          <a:xfrm rot="5400000" flipH="1">
            <a:off x="9636382" y="2489535"/>
            <a:ext cx="403037" cy="342124"/>
          </a:xfrm>
          <a:custGeom>
            <a:avLst/>
            <a:gdLst/>
            <a:ahLst/>
            <a:cxnLst/>
            <a:rect l="l" t="t" r="r" b="b"/>
            <a:pathLst>
              <a:path w="3745311" h="91440">
                <a:moveTo>
                  <a:pt x="3745311" y="0"/>
                </a:moveTo>
                <a:lnTo>
                  <a:pt x="0" y="0"/>
                </a:lnTo>
                <a:lnTo>
                  <a:pt x="0" y="91440"/>
                </a:lnTo>
                <a:lnTo>
                  <a:pt x="3745311" y="91440"/>
                </a:lnTo>
                <a:close/>
              </a:path>
            </a:pathLst>
          </a:custGeom>
          <a:gradFill flip="none" rotWithShape="1">
            <a:gsLst>
              <a:gs pos="0">
                <a:srgbClr val="FABE3C">
                  <a:alpha val="0"/>
                </a:srgbClr>
              </a:gs>
              <a:gs pos="100000">
                <a:srgbClr val="FABE3C"/>
              </a:gs>
            </a:gsLst>
            <a:lin ang="0" scaled="1"/>
            <a:tileRect/>
          </a:gradFill>
          <a:ln w="762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="horz" wrap="square" lIns="91438" tIns="45719" rIns="91438" bIns="457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77">
              <a:defRPr/>
            </a:pPr>
            <a:endParaRPr lang="en-US" sz="1900" dirty="0">
              <a:solidFill>
                <a:sysClr val="windowText" lastClr="000000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8415538" y="1806392"/>
            <a:ext cx="635271" cy="521752"/>
            <a:chOff x="2971050" y="2497678"/>
            <a:chExt cx="679160" cy="557798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>
              <a:off x="2971050" y="2497678"/>
              <a:ext cx="679160" cy="557798"/>
            </a:xfrm>
            <a:custGeom>
              <a:avLst/>
              <a:gdLst>
                <a:gd name="T0" fmla="*/ 2668 w 2906"/>
                <a:gd name="T1" fmla="*/ 0 h 2394"/>
                <a:gd name="T2" fmla="*/ 2752 w 2906"/>
                <a:gd name="T3" fmla="*/ 13 h 2394"/>
                <a:gd name="T4" fmla="*/ 2822 w 2906"/>
                <a:gd name="T5" fmla="*/ 52 h 2394"/>
                <a:gd name="T6" fmla="*/ 2874 w 2906"/>
                <a:gd name="T7" fmla="*/ 110 h 2394"/>
                <a:gd name="T8" fmla="*/ 2903 w 2906"/>
                <a:gd name="T9" fmla="*/ 183 h 2394"/>
                <a:gd name="T10" fmla="*/ 2906 w 2906"/>
                <a:gd name="T11" fmla="*/ 1659 h 2394"/>
                <a:gd name="T12" fmla="*/ 2892 w 2906"/>
                <a:gd name="T13" fmla="*/ 1736 h 2394"/>
                <a:gd name="T14" fmla="*/ 2851 w 2906"/>
                <a:gd name="T15" fmla="*/ 1802 h 2394"/>
                <a:gd name="T16" fmla="*/ 2788 w 2906"/>
                <a:gd name="T17" fmla="*/ 1851 h 2394"/>
                <a:gd name="T18" fmla="*/ 2710 w 2906"/>
                <a:gd name="T19" fmla="*/ 1878 h 2394"/>
                <a:gd name="T20" fmla="*/ 2006 w 2906"/>
                <a:gd name="T21" fmla="*/ 1881 h 2394"/>
                <a:gd name="T22" fmla="*/ 2009 w 2906"/>
                <a:gd name="T23" fmla="*/ 1972 h 2394"/>
                <a:gd name="T24" fmla="*/ 2074 w 2906"/>
                <a:gd name="T25" fmla="*/ 1976 h 2394"/>
                <a:gd name="T26" fmla="*/ 2137 w 2906"/>
                <a:gd name="T27" fmla="*/ 2001 h 2394"/>
                <a:gd name="T28" fmla="*/ 2187 w 2906"/>
                <a:gd name="T29" fmla="*/ 2047 h 2394"/>
                <a:gd name="T30" fmla="*/ 2221 w 2906"/>
                <a:gd name="T31" fmla="*/ 2107 h 2394"/>
                <a:gd name="T32" fmla="*/ 2232 w 2906"/>
                <a:gd name="T33" fmla="*/ 2180 h 2394"/>
                <a:gd name="T34" fmla="*/ 2229 w 2906"/>
                <a:gd name="T35" fmla="*/ 2251 h 2394"/>
                <a:gd name="T36" fmla="*/ 2206 w 2906"/>
                <a:gd name="T37" fmla="*/ 2300 h 2394"/>
                <a:gd name="T38" fmla="*/ 2165 w 2906"/>
                <a:gd name="T39" fmla="*/ 2332 h 2394"/>
                <a:gd name="T40" fmla="*/ 2112 w 2906"/>
                <a:gd name="T41" fmla="*/ 2344 h 2394"/>
                <a:gd name="T42" fmla="*/ 1153 w 2906"/>
                <a:gd name="T43" fmla="*/ 2341 h 2394"/>
                <a:gd name="T44" fmla="*/ 1104 w 2906"/>
                <a:gd name="T45" fmla="*/ 2314 h 2394"/>
                <a:gd name="T46" fmla="*/ 1067 w 2906"/>
                <a:gd name="T47" fmla="*/ 2321 h 2394"/>
                <a:gd name="T48" fmla="*/ 1019 w 2906"/>
                <a:gd name="T49" fmla="*/ 2366 h 2394"/>
                <a:gd name="T50" fmla="*/ 957 w 2906"/>
                <a:gd name="T51" fmla="*/ 2390 h 2394"/>
                <a:gd name="T52" fmla="*/ 183 w 2906"/>
                <a:gd name="T53" fmla="*/ 2394 h 2394"/>
                <a:gd name="T54" fmla="*/ 112 w 2906"/>
                <a:gd name="T55" fmla="*/ 2379 h 2394"/>
                <a:gd name="T56" fmla="*/ 53 w 2906"/>
                <a:gd name="T57" fmla="*/ 2341 h 2394"/>
                <a:gd name="T58" fmla="*/ 14 w 2906"/>
                <a:gd name="T59" fmla="*/ 2282 h 2394"/>
                <a:gd name="T60" fmla="*/ 0 w 2906"/>
                <a:gd name="T61" fmla="*/ 2210 h 2394"/>
                <a:gd name="T62" fmla="*/ 3 w 2906"/>
                <a:gd name="T63" fmla="*/ 832 h 2394"/>
                <a:gd name="T64" fmla="*/ 31 w 2906"/>
                <a:gd name="T65" fmla="*/ 767 h 2394"/>
                <a:gd name="T66" fmla="*/ 81 w 2906"/>
                <a:gd name="T67" fmla="*/ 717 h 2394"/>
                <a:gd name="T68" fmla="*/ 146 w 2906"/>
                <a:gd name="T69" fmla="*/ 689 h 2394"/>
                <a:gd name="T70" fmla="*/ 389 w 2906"/>
                <a:gd name="T71" fmla="*/ 686 h 2394"/>
                <a:gd name="T72" fmla="*/ 388 w 2906"/>
                <a:gd name="T73" fmla="*/ 222 h 2394"/>
                <a:gd name="T74" fmla="*/ 404 w 2906"/>
                <a:gd name="T75" fmla="*/ 145 h 2394"/>
                <a:gd name="T76" fmla="*/ 445 w 2906"/>
                <a:gd name="T77" fmla="*/ 79 h 2394"/>
                <a:gd name="T78" fmla="*/ 506 w 2906"/>
                <a:gd name="T79" fmla="*/ 30 h 2394"/>
                <a:gd name="T80" fmla="*/ 584 w 2906"/>
                <a:gd name="T81" fmla="*/ 4 h 2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906" h="2394">
                  <a:moveTo>
                    <a:pt x="627" y="0"/>
                  </a:moveTo>
                  <a:lnTo>
                    <a:pt x="2668" y="0"/>
                  </a:lnTo>
                  <a:lnTo>
                    <a:pt x="2710" y="4"/>
                  </a:lnTo>
                  <a:lnTo>
                    <a:pt x="2752" y="13"/>
                  </a:lnTo>
                  <a:lnTo>
                    <a:pt x="2788" y="30"/>
                  </a:lnTo>
                  <a:lnTo>
                    <a:pt x="2822" y="52"/>
                  </a:lnTo>
                  <a:lnTo>
                    <a:pt x="2851" y="79"/>
                  </a:lnTo>
                  <a:lnTo>
                    <a:pt x="2874" y="110"/>
                  </a:lnTo>
                  <a:lnTo>
                    <a:pt x="2892" y="145"/>
                  </a:lnTo>
                  <a:lnTo>
                    <a:pt x="2903" y="183"/>
                  </a:lnTo>
                  <a:lnTo>
                    <a:pt x="2906" y="222"/>
                  </a:lnTo>
                  <a:lnTo>
                    <a:pt x="2906" y="1659"/>
                  </a:lnTo>
                  <a:lnTo>
                    <a:pt x="2903" y="1699"/>
                  </a:lnTo>
                  <a:lnTo>
                    <a:pt x="2892" y="1736"/>
                  </a:lnTo>
                  <a:lnTo>
                    <a:pt x="2874" y="1771"/>
                  </a:lnTo>
                  <a:lnTo>
                    <a:pt x="2851" y="1802"/>
                  </a:lnTo>
                  <a:lnTo>
                    <a:pt x="2822" y="1828"/>
                  </a:lnTo>
                  <a:lnTo>
                    <a:pt x="2788" y="1851"/>
                  </a:lnTo>
                  <a:lnTo>
                    <a:pt x="2752" y="1867"/>
                  </a:lnTo>
                  <a:lnTo>
                    <a:pt x="2710" y="1878"/>
                  </a:lnTo>
                  <a:lnTo>
                    <a:pt x="2668" y="1881"/>
                  </a:lnTo>
                  <a:lnTo>
                    <a:pt x="2006" y="1881"/>
                  </a:lnTo>
                  <a:lnTo>
                    <a:pt x="2009" y="1909"/>
                  </a:lnTo>
                  <a:lnTo>
                    <a:pt x="2009" y="1972"/>
                  </a:lnTo>
                  <a:lnTo>
                    <a:pt x="2041" y="1972"/>
                  </a:lnTo>
                  <a:lnTo>
                    <a:pt x="2074" y="1976"/>
                  </a:lnTo>
                  <a:lnTo>
                    <a:pt x="2107" y="1985"/>
                  </a:lnTo>
                  <a:lnTo>
                    <a:pt x="2137" y="2001"/>
                  </a:lnTo>
                  <a:lnTo>
                    <a:pt x="2164" y="2022"/>
                  </a:lnTo>
                  <a:lnTo>
                    <a:pt x="2187" y="2047"/>
                  </a:lnTo>
                  <a:lnTo>
                    <a:pt x="2206" y="2076"/>
                  </a:lnTo>
                  <a:lnTo>
                    <a:pt x="2221" y="2107"/>
                  </a:lnTo>
                  <a:lnTo>
                    <a:pt x="2229" y="2143"/>
                  </a:lnTo>
                  <a:lnTo>
                    <a:pt x="2232" y="2180"/>
                  </a:lnTo>
                  <a:lnTo>
                    <a:pt x="2232" y="2225"/>
                  </a:lnTo>
                  <a:lnTo>
                    <a:pt x="2229" y="2251"/>
                  </a:lnTo>
                  <a:lnTo>
                    <a:pt x="2220" y="2277"/>
                  </a:lnTo>
                  <a:lnTo>
                    <a:pt x="2206" y="2300"/>
                  </a:lnTo>
                  <a:lnTo>
                    <a:pt x="2187" y="2318"/>
                  </a:lnTo>
                  <a:lnTo>
                    <a:pt x="2165" y="2332"/>
                  </a:lnTo>
                  <a:lnTo>
                    <a:pt x="2140" y="2341"/>
                  </a:lnTo>
                  <a:lnTo>
                    <a:pt x="2112" y="2344"/>
                  </a:lnTo>
                  <a:lnTo>
                    <a:pt x="1182" y="2344"/>
                  </a:lnTo>
                  <a:lnTo>
                    <a:pt x="1153" y="2341"/>
                  </a:lnTo>
                  <a:lnTo>
                    <a:pt x="1127" y="2330"/>
                  </a:lnTo>
                  <a:lnTo>
                    <a:pt x="1104" y="2314"/>
                  </a:lnTo>
                  <a:lnTo>
                    <a:pt x="1085" y="2294"/>
                  </a:lnTo>
                  <a:lnTo>
                    <a:pt x="1067" y="2321"/>
                  </a:lnTo>
                  <a:lnTo>
                    <a:pt x="1046" y="2347"/>
                  </a:lnTo>
                  <a:lnTo>
                    <a:pt x="1019" y="2366"/>
                  </a:lnTo>
                  <a:lnTo>
                    <a:pt x="990" y="2382"/>
                  </a:lnTo>
                  <a:lnTo>
                    <a:pt x="957" y="2390"/>
                  </a:lnTo>
                  <a:lnTo>
                    <a:pt x="922" y="2394"/>
                  </a:lnTo>
                  <a:lnTo>
                    <a:pt x="183" y="2394"/>
                  </a:lnTo>
                  <a:lnTo>
                    <a:pt x="146" y="2390"/>
                  </a:lnTo>
                  <a:lnTo>
                    <a:pt x="112" y="2379"/>
                  </a:lnTo>
                  <a:lnTo>
                    <a:pt x="81" y="2363"/>
                  </a:lnTo>
                  <a:lnTo>
                    <a:pt x="53" y="2341"/>
                  </a:lnTo>
                  <a:lnTo>
                    <a:pt x="31" y="2313"/>
                  </a:lnTo>
                  <a:lnTo>
                    <a:pt x="14" y="2282"/>
                  </a:lnTo>
                  <a:lnTo>
                    <a:pt x="3" y="2248"/>
                  </a:lnTo>
                  <a:lnTo>
                    <a:pt x="0" y="2210"/>
                  </a:lnTo>
                  <a:lnTo>
                    <a:pt x="0" y="869"/>
                  </a:lnTo>
                  <a:lnTo>
                    <a:pt x="3" y="832"/>
                  </a:lnTo>
                  <a:lnTo>
                    <a:pt x="14" y="798"/>
                  </a:lnTo>
                  <a:lnTo>
                    <a:pt x="31" y="767"/>
                  </a:lnTo>
                  <a:lnTo>
                    <a:pt x="53" y="739"/>
                  </a:lnTo>
                  <a:lnTo>
                    <a:pt x="81" y="717"/>
                  </a:lnTo>
                  <a:lnTo>
                    <a:pt x="112" y="700"/>
                  </a:lnTo>
                  <a:lnTo>
                    <a:pt x="146" y="689"/>
                  </a:lnTo>
                  <a:lnTo>
                    <a:pt x="183" y="686"/>
                  </a:lnTo>
                  <a:lnTo>
                    <a:pt x="389" y="686"/>
                  </a:lnTo>
                  <a:lnTo>
                    <a:pt x="388" y="682"/>
                  </a:lnTo>
                  <a:lnTo>
                    <a:pt x="388" y="222"/>
                  </a:lnTo>
                  <a:lnTo>
                    <a:pt x="393" y="183"/>
                  </a:lnTo>
                  <a:lnTo>
                    <a:pt x="404" y="145"/>
                  </a:lnTo>
                  <a:lnTo>
                    <a:pt x="420" y="110"/>
                  </a:lnTo>
                  <a:lnTo>
                    <a:pt x="445" y="79"/>
                  </a:lnTo>
                  <a:lnTo>
                    <a:pt x="474" y="52"/>
                  </a:lnTo>
                  <a:lnTo>
                    <a:pt x="506" y="30"/>
                  </a:lnTo>
                  <a:lnTo>
                    <a:pt x="544" y="13"/>
                  </a:lnTo>
                  <a:lnTo>
                    <a:pt x="584" y="4"/>
                  </a:lnTo>
                  <a:lnTo>
                    <a:pt x="627" y="0"/>
                  </a:lnTo>
                  <a:close/>
                </a:path>
              </a:pathLst>
            </a:custGeom>
            <a:solidFill>
              <a:srgbClr val="0572A8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>
                <a:defRPr/>
              </a:pPr>
              <a:endParaRPr lang="en-US" sz="1900">
                <a:solidFill>
                  <a:sysClr val="windowText" lastClr="000000"/>
                </a:solidFill>
              </a:endParaRPr>
            </a:p>
          </p:txBody>
        </p:sp>
        <p:sp>
          <p:nvSpPr>
            <p:cNvPr id="13" name="Freeform 12"/>
            <p:cNvSpPr>
              <a:spLocks noEditPoints="1"/>
            </p:cNvSpPr>
            <p:nvPr/>
          </p:nvSpPr>
          <p:spPr bwMode="auto">
            <a:xfrm>
              <a:off x="2999057" y="2685556"/>
              <a:ext cx="203048" cy="341914"/>
            </a:xfrm>
            <a:custGeom>
              <a:avLst/>
              <a:gdLst>
                <a:gd name="T0" fmla="*/ 542 w 867"/>
                <a:gd name="T1" fmla="*/ 1114 h 1469"/>
                <a:gd name="T2" fmla="*/ 501 w 867"/>
                <a:gd name="T3" fmla="*/ 1133 h 1469"/>
                <a:gd name="T4" fmla="*/ 472 w 867"/>
                <a:gd name="T5" fmla="*/ 1169 h 1469"/>
                <a:gd name="T6" fmla="*/ 461 w 867"/>
                <a:gd name="T7" fmla="*/ 1215 h 1469"/>
                <a:gd name="T8" fmla="*/ 472 w 867"/>
                <a:gd name="T9" fmla="*/ 1263 h 1469"/>
                <a:gd name="T10" fmla="*/ 501 w 867"/>
                <a:gd name="T11" fmla="*/ 1299 h 1469"/>
                <a:gd name="T12" fmla="*/ 542 w 867"/>
                <a:gd name="T13" fmla="*/ 1318 h 1469"/>
                <a:gd name="T14" fmla="*/ 590 w 867"/>
                <a:gd name="T15" fmla="*/ 1318 h 1469"/>
                <a:gd name="T16" fmla="*/ 633 w 867"/>
                <a:gd name="T17" fmla="*/ 1299 h 1469"/>
                <a:gd name="T18" fmla="*/ 662 w 867"/>
                <a:gd name="T19" fmla="*/ 1263 h 1469"/>
                <a:gd name="T20" fmla="*/ 673 w 867"/>
                <a:gd name="T21" fmla="*/ 1215 h 1469"/>
                <a:gd name="T22" fmla="*/ 662 w 867"/>
                <a:gd name="T23" fmla="*/ 1169 h 1469"/>
                <a:gd name="T24" fmla="*/ 633 w 867"/>
                <a:gd name="T25" fmla="*/ 1133 h 1469"/>
                <a:gd name="T26" fmla="*/ 590 w 867"/>
                <a:gd name="T27" fmla="*/ 1114 h 1469"/>
                <a:gd name="T28" fmla="*/ 185 w 867"/>
                <a:gd name="T29" fmla="*/ 783 h 1469"/>
                <a:gd name="T30" fmla="*/ 685 w 867"/>
                <a:gd name="T31" fmla="*/ 931 h 1469"/>
                <a:gd name="T32" fmla="*/ 185 w 867"/>
                <a:gd name="T33" fmla="*/ 783 h 1469"/>
                <a:gd name="T34" fmla="*/ 185 w 867"/>
                <a:gd name="T35" fmla="*/ 651 h 1469"/>
                <a:gd name="T36" fmla="*/ 685 w 867"/>
                <a:gd name="T37" fmla="*/ 501 h 1469"/>
                <a:gd name="T38" fmla="*/ 185 w 867"/>
                <a:gd name="T39" fmla="*/ 220 h 1469"/>
                <a:gd name="T40" fmla="*/ 685 w 867"/>
                <a:gd name="T41" fmla="*/ 369 h 1469"/>
                <a:gd name="T42" fmla="*/ 185 w 867"/>
                <a:gd name="T43" fmla="*/ 220 h 1469"/>
                <a:gd name="T44" fmla="*/ 803 w 867"/>
                <a:gd name="T45" fmla="*/ 0 h 1469"/>
                <a:gd name="T46" fmla="*/ 841 w 867"/>
                <a:gd name="T47" fmla="*/ 12 h 1469"/>
                <a:gd name="T48" fmla="*/ 864 w 867"/>
                <a:gd name="T49" fmla="*/ 44 h 1469"/>
                <a:gd name="T50" fmla="*/ 867 w 867"/>
                <a:gd name="T51" fmla="*/ 1405 h 1469"/>
                <a:gd name="T52" fmla="*/ 855 w 867"/>
                <a:gd name="T53" fmla="*/ 1444 h 1469"/>
                <a:gd name="T54" fmla="*/ 824 w 867"/>
                <a:gd name="T55" fmla="*/ 1466 h 1469"/>
                <a:gd name="T56" fmla="*/ 64 w 867"/>
                <a:gd name="T57" fmla="*/ 1469 h 1469"/>
                <a:gd name="T58" fmla="*/ 26 w 867"/>
                <a:gd name="T59" fmla="*/ 1457 h 1469"/>
                <a:gd name="T60" fmla="*/ 3 w 867"/>
                <a:gd name="T61" fmla="*/ 1426 h 1469"/>
                <a:gd name="T62" fmla="*/ 0 w 867"/>
                <a:gd name="T63" fmla="*/ 64 h 1469"/>
                <a:gd name="T64" fmla="*/ 12 w 867"/>
                <a:gd name="T65" fmla="*/ 26 h 1469"/>
                <a:gd name="T66" fmla="*/ 44 w 867"/>
                <a:gd name="T67" fmla="*/ 3 h 1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867" h="1469">
                  <a:moveTo>
                    <a:pt x="566" y="1110"/>
                  </a:moveTo>
                  <a:lnTo>
                    <a:pt x="542" y="1114"/>
                  </a:lnTo>
                  <a:lnTo>
                    <a:pt x="520" y="1121"/>
                  </a:lnTo>
                  <a:lnTo>
                    <a:pt x="501" y="1133"/>
                  </a:lnTo>
                  <a:lnTo>
                    <a:pt x="484" y="1150"/>
                  </a:lnTo>
                  <a:lnTo>
                    <a:pt x="472" y="1169"/>
                  </a:lnTo>
                  <a:lnTo>
                    <a:pt x="463" y="1191"/>
                  </a:lnTo>
                  <a:lnTo>
                    <a:pt x="461" y="1215"/>
                  </a:lnTo>
                  <a:lnTo>
                    <a:pt x="463" y="1240"/>
                  </a:lnTo>
                  <a:lnTo>
                    <a:pt x="472" y="1263"/>
                  </a:lnTo>
                  <a:lnTo>
                    <a:pt x="484" y="1282"/>
                  </a:lnTo>
                  <a:lnTo>
                    <a:pt x="501" y="1299"/>
                  </a:lnTo>
                  <a:lnTo>
                    <a:pt x="520" y="1311"/>
                  </a:lnTo>
                  <a:lnTo>
                    <a:pt x="542" y="1318"/>
                  </a:lnTo>
                  <a:lnTo>
                    <a:pt x="566" y="1322"/>
                  </a:lnTo>
                  <a:lnTo>
                    <a:pt x="590" y="1318"/>
                  </a:lnTo>
                  <a:lnTo>
                    <a:pt x="613" y="1311"/>
                  </a:lnTo>
                  <a:lnTo>
                    <a:pt x="633" y="1299"/>
                  </a:lnTo>
                  <a:lnTo>
                    <a:pt x="648" y="1282"/>
                  </a:lnTo>
                  <a:lnTo>
                    <a:pt x="662" y="1263"/>
                  </a:lnTo>
                  <a:lnTo>
                    <a:pt x="669" y="1240"/>
                  </a:lnTo>
                  <a:lnTo>
                    <a:pt x="673" y="1215"/>
                  </a:lnTo>
                  <a:lnTo>
                    <a:pt x="669" y="1191"/>
                  </a:lnTo>
                  <a:lnTo>
                    <a:pt x="662" y="1169"/>
                  </a:lnTo>
                  <a:lnTo>
                    <a:pt x="648" y="1150"/>
                  </a:lnTo>
                  <a:lnTo>
                    <a:pt x="633" y="1133"/>
                  </a:lnTo>
                  <a:lnTo>
                    <a:pt x="613" y="1121"/>
                  </a:lnTo>
                  <a:lnTo>
                    <a:pt x="590" y="1114"/>
                  </a:lnTo>
                  <a:lnTo>
                    <a:pt x="566" y="1110"/>
                  </a:lnTo>
                  <a:close/>
                  <a:moveTo>
                    <a:pt x="185" y="783"/>
                  </a:moveTo>
                  <a:lnTo>
                    <a:pt x="185" y="931"/>
                  </a:lnTo>
                  <a:lnTo>
                    <a:pt x="685" y="931"/>
                  </a:lnTo>
                  <a:lnTo>
                    <a:pt x="685" y="783"/>
                  </a:lnTo>
                  <a:lnTo>
                    <a:pt x="185" y="783"/>
                  </a:lnTo>
                  <a:close/>
                  <a:moveTo>
                    <a:pt x="185" y="501"/>
                  </a:moveTo>
                  <a:lnTo>
                    <a:pt x="185" y="651"/>
                  </a:lnTo>
                  <a:lnTo>
                    <a:pt x="685" y="651"/>
                  </a:lnTo>
                  <a:lnTo>
                    <a:pt x="685" y="501"/>
                  </a:lnTo>
                  <a:lnTo>
                    <a:pt x="185" y="501"/>
                  </a:lnTo>
                  <a:close/>
                  <a:moveTo>
                    <a:pt x="185" y="220"/>
                  </a:moveTo>
                  <a:lnTo>
                    <a:pt x="185" y="369"/>
                  </a:lnTo>
                  <a:lnTo>
                    <a:pt x="685" y="369"/>
                  </a:lnTo>
                  <a:lnTo>
                    <a:pt x="685" y="220"/>
                  </a:lnTo>
                  <a:lnTo>
                    <a:pt x="185" y="220"/>
                  </a:lnTo>
                  <a:close/>
                  <a:moveTo>
                    <a:pt x="64" y="0"/>
                  </a:moveTo>
                  <a:lnTo>
                    <a:pt x="803" y="0"/>
                  </a:lnTo>
                  <a:lnTo>
                    <a:pt x="824" y="3"/>
                  </a:lnTo>
                  <a:lnTo>
                    <a:pt x="841" y="12"/>
                  </a:lnTo>
                  <a:lnTo>
                    <a:pt x="855" y="26"/>
                  </a:lnTo>
                  <a:lnTo>
                    <a:pt x="864" y="44"/>
                  </a:lnTo>
                  <a:lnTo>
                    <a:pt x="867" y="64"/>
                  </a:lnTo>
                  <a:lnTo>
                    <a:pt x="867" y="1405"/>
                  </a:lnTo>
                  <a:lnTo>
                    <a:pt x="864" y="1426"/>
                  </a:lnTo>
                  <a:lnTo>
                    <a:pt x="855" y="1444"/>
                  </a:lnTo>
                  <a:lnTo>
                    <a:pt x="841" y="1457"/>
                  </a:lnTo>
                  <a:lnTo>
                    <a:pt x="824" y="1466"/>
                  </a:lnTo>
                  <a:lnTo>
                    <a:pt x="803" y="1469"/>
                  </a:lnTo>
                  <a:lnTo>
                    <a:pt x="64" y="1469"/>
                  </a:lnTo>
                  <a:lnTo>
                    <a:pt x="44" y="1466"/>
                  </a:lnTo>
                  <a:lnTo>
                    <a:pt x="26" y="1457"/>
                  </a:lnTo>
                  <a:lnTo>
                    <a:pt x="12" y="1444"/>
                  </a:lnTo>
                  <a:lnTo>
                    <a:pt x="3" y="1426"/>
                  </a:lnTo>
                  <a:lnTo>
                    <a:pt x="0" y="1405"/>
                  </a:lnTo>
                  <a:lnTo>
                    <a:pt x="0" y="64"/>
                  </a:lnTo>
                  <a:lnTo>
                    <a:pt x="3" y="44"/>
                  </a:lnTo>
                  <a:lnTo>
                    <a:pt x="12" y="26"/>
                  </a:lnTo>
                  <a:lnTo>
                    <a:pt x="26" y="12"/>
                  </a:lnTo>
                  <a:lnTo>
                    <a:pt x="44" y="3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>
                <a:defRPr/>
              </a:pPr>
              <a:endParaRPr lang="en-US" sz="1900">
                <a:solidFill>
                  <a:sysClr val="windowText" lastClr="000000"/>
                </a:solidFill>
              </a:endParaRPr>
            </a:p>
          </p:txBody>
        </p:sp>
        <p:sp>
          <p:nvSpPr>
            <p:cNvPr id="14" name="Freeform 13"/>
            <p:cNvSpPr>
              <a:spLocks noEditPoints="1"/>
            </p:cNvSpPr>
            <p:nvPr/>
          </p:nvSpPr>
          <p:spPr bwMode="auto">
            <a:xfrm>
              <a:off x="3090078" y="2525685"/>
              <a:ext cx="532125" cy="491283"/>
            </a:xfrm>
            <a:custGeom>
              <a:avLst/>
              <a:gdLst>
                <a:gd name="T0" fmla="*/ 901 w 2280"/>
                <a:gd name="T1" fmla="*/ 1789 h 2105"/>
                <a:gd name="T2" fmla="*/ 1382 w 2280"/>
                <a:gd name="T3" fmla="*/ 1789 h 2105"/>
                <a:gd name="T4" fmla="*/ 1382 w 2280"/>
                <a:gd name="T5" fmla="*/ 1972 h 2105"/>
                <a:gd name="T6" fmla="*/ 1534 w 2280"/>
                <a:gd name="T7" fmla="*/ 1972 h 2105"/>
                <a:gd name="T8" fmla="*/ 1553 w 2280"/>
                <a:gd name="T9" fmla="*/ 1975 h 2105"/>
                <a:gd name="T10" fmla="*/ 1570 w 2280"/>
                <a:gd name="T11" fmla="*/ 1984 h 2105"/>
                <a:gd name="T12" fmla="*/ 1584 w 2280"/>
                <a:gd name="T13" fmla="*/ 1998 h 2105"/>
                <a:gd name="T14" fmla="*/ 1595 w 2280"/>
                <a:gd name="T15" fmla="*/ 2015 h 2105"/>
                <a:gd name="T16" fmla="*/ 1603 w 2280"/>
                <a:gd name="T17" fmla="*/ 2037 h 2105"/>
                <a:gd name="T18" fmla="*/ 1605 w 2280"/>
                <a:gd name="T19" fmla="*/ 2060 h 2105"/>
                <a:gd name="T20" fmla="*/ 1605 w 2280"/>
                <a:gd name="T21" fmla="*/ 2105 h 2105"/>
                <a:gd name="T22" fmla="*/ 675 w 2280"/>
                <a:gd name="T23" fmla="*/ 2105 h 2105"/>
                <a:gd name="T24" fmla="*/ 675 w 2280"/>
                <a:gd name="T25" fmla="*/ 2060 h 2105"/>
                <a:gd name="T26" fmla="*/ 678 w 2280"/>
                <a:gd name="T27" fmla="*/ 2037 h 2105"/>
                <a:gd name="T28" fmla="*/ 685 w 2280"/>
                <a:gd name="T29" fmla="*/ 2015 h 2105"/>
                <a:gd name="T30" fmla="*/ 697 w 2280"/>
                <a:gd name="T31" fmla="*/ 1998 h 2105"/>
                <a:gd name="T32" fmla="*/ 711 w 2280"/>
                <a:gd name="T33" fmla="*/ 1984 h 2105"/>
                <a:gd name="T34" fmla="*/ 728 w 2280"/>
                <a:gd name="T35" fmla="*/ 1975 h 2105"/>
                <a:gd name="T36" fmla="*/ 748 w 2280"/>
                <a:gd name="T37" fmla="*/ 1972 h 2105"/>
                <a:gd name="T38" fmla="*/ 901 w 2280"/>
                <a:gd name="T39" fmla="*/ 1972 h 2105"/>
                <a:gd name="T40" fmla="*/ 901 w 2280"/>
                <a:gd name="T41" fmla="*/ 1789 h 2105"/>
                <a:gd name="T42" fmla="*/ 120 w 2280"/>
                <a:gd name="T43" fmla="*/ 0 h 2105"/>
                <a:gd name="T44" fmla="*/ 2161 w 2280"/>
                <a:gd name="T45" fmla="*/ 0 h 2105"/>
                <a:gd name="T46" fmla="*/ 2189 w 2280"/>
                <a:gd name="T47" fmla="*/ 2 h 2105"/>
                <a:gd name="T48" fmla="*/ 2213 w 2280"/>
                <a:gd name="T49" fmla="*/ 9 h 2105"/>
                <a:gd name="T50" fmla="*/ 2235 w 2280"/>
                <a:gd name="T51" fmla="*/ 21 h 2105"/>
                <a:gd name="T52" fmla="*/ 2254 w 2280"/>
                <a:gd name="T53" fmla="*/ 38 h 2105"/>
                <a:gd name="T54" fmla="*/ 2268 w 2280"/>
                <a:gd name="T55" fmla="*/ 57 h 2105"/>
                <a:gd name="T56" fmla="*/ 2277 w 2280"/>
                <a:gd name="T57" fmla="*/ 78 h 2105"/>
                <a:gd name="T58" fmla="*/ 2280 w 2280"/>
                <a:gd name="T59" fmla="*/ 102 h 2105"/>
                <a:gd name="T60" fmla="*/ 2280 w 2280"/>
                <a:gd name="T61" fmla="*/ 1539 h 2105"/>
                <a:gd name="T62" fmla="*/ 2277 w 2280"/>
                <a:gd name="T63" fmla="*/ 1562 h 2105"/>
                <a:gd name="T64" fmla="*/ 2268 w 2280"/>
                <a:gd name="T65" fmla="*/ 1584 h 2105"/>
                <a:gd name="T66" fmla="*/ 2254 w 2280"/>
                <a:gd name="T67" fmla="*/ 1603 h 2105"/>
                <a:gd name="T68" fmla="*/ 2235 w 2280"/>
                <a:gd name="T69" fmla="*/ 1619 h 2105"/>
                <a:gd name="T70" fmla="*/ 2213 w 2280"/>
                <a:gd name="T71" fmla="*/ 1631 h 2105"/>
                <a:gd name="T72" fmla="*/ 2189 w 2280"/>
                <a:gd name="T73" fmla="*/ 1639 h 2105"/>
                <a:gd name="T74" fmla="*/ 2161 w 2280"/>
                <a:gd name="T75" fmla="*/ 1642 h 2105"/>
                <a:gd name="T76" fmla="*/ 603 w 2280"/>
                <a:gd name="T77" fmla="*/ 1642 h 2105"/>
                <a:gd name="T78" fmla="*/ 603 w 2280"/>
                <a:gd name="T79" fmla="*/ 1355 h 2105"/>
                <a:gd name="T80" fmla="*/ 2084 w 2280"/>
                <a:gd name="T81" fmla="*/ 1355 h 2105"/>
                <a:gd name="T82" fmla="*/ 2084 w 2280"/>
                <a:gd name="T83" fmla="*/ 192 h 2105"/>
                <a:gd name="T84" fmla="*/ 190 w 2280"/>
                <a:gd name="T85" fmla="*/ 192 h 2105"/>
                <a:gd name="T86" fmla="*/ 190 w 2280"/>
                <a:gd name="T87" fmla="*/ 562 h 2105"/>
                <a:gd name="T88" fmla="*/ 0 w 2280"/>
                <a:gd name="T89" fmla="*/ 562 h 2105"/>
                <a:gd name="T90" fmla="*/ 0 w 2280"/>
                <a:gd name="T91" fmla="*/ 102 h 2105"/>
                <a:gd name="T92" fmla="*/ 4 w 2280"/>
                <a:gd name="T93" fmla="*/ 78 h 2105"/>
                <a:gd name="T94" fmla="*/ 13 w 2280"/>
                <a:gd name="T95" fmla="*/ 57 h 2105"/>
                <a:gd name="T96" fmla="*/ 27 w 2280"/>
                <a:gd name="T97" fmla="*/ 38 h 2105"/>
                <a:gd name="T98" fmla="*/ 45 w 2280"/>
                <a:gd name="T99" fmla="*/ 21 h 2105"/>
                <a:gd name="T100" fmla="*/ 67 w 2280"/>
                <a:gd name="T101" fmla="*/ 9 h 2105"/>
                <a:gd name="T102" fmla="*/ 92 w 2280"/>
                <a:gd name="T103" fmla="*/ 2 h 2105"/>
                <a:gd name="T104" fmla="*/ 120 w 2280"/>
                <a:gd name="T105" fmla="*/ 0 h 2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280" h="2105">
                  <a:moveTo>
                    <a:pt x="901" y="1789"/>
                  </a:moveTo>
                  <a:lnTo>
                    <a:pt x="1382" y="1789"/>
                  </a:lnTo>
                  <a:lnTo>
                    <a:pt x="1382" y="1972"/>
                  </a:lnTo>
                  <a:lnTo>
                    <a:pt x="1534" y="1972"/>
                  </a:lnTo>
                  <a:lnTo>
                    <a:pt x="1553" y="1975"/>
                  </a:lnTo>
                  <a:lnTo>
                    <a:pt x="1570" y="1984"/>
                  </a:lnTo>
                  <a:lnTo>
                    <a:pt x="1584" y="1998"/>
                  </a:lnTo>
                  <a:lnTo>
                    <a:pt x="1595" y="2015"/>
                  </a:lnTo>
                  <a:lnTo>
                    <a:pt x="1603" y="2037"/>
                  </a:lnTo>
                  <a:lnTo>
                    <a:pt x="1605" y="2060"/>
                  </a:lnTo>
                  <a:lnTo>
                    <a:pt x="1605" y="2105"/>
                  </a:lnTo>
                  <a:lnTo>
                    <a:pt x="675" y="2105"/>
                  </a:lnTo>
                  <a:lnTo>
                    <a:pt x="675" y="2060"/>
                  </a:lnTo>
                  <a:lnTo>
                    <a:pt x="678" y="2037"/>
                  </a:lnTo>
                  <a:lnTo>
                    <a:pt x="685" y="2015"/>
                  </a:lnTo>
                  <a:lnTo>
                    <a:pt x="697" y="1998"/>
                  </a:lnTo>
                  <a:lnTo>
                    <a:pt x="711" y="1984"/>
                  </a:lnTo>
                  <a:lnTo>
                    <a:pt x="728" y="1975"/>
                  </a:lnTo>
                  <a:lnTo>
                    <a:pt x="748" y="1972"/>
                  </a:lnTo>
                  <a:lnTo>
                    <a:pt x="901" y="1972"/>
                  </a:lnTo>
                  <a:lnTo>
                    <a:pt x="901" y="1789"/>
                  </a:lnTo>
                  <a:close/>
                  <a:moveTo>
                    <a:pt x="120" y="0"/>
                  </a:moveTo>
                  <a:lnTo>
                    <a:pt x="2161" y="0"/>
                  </a:lnTo>
                  <a:lnTo>
                    <a:pt x="2189" y="2"/>
                  </a:lnTo>
                  <a:lnTo>
                    <a:pt x="2213" y="9"/>
                  </a:lnTo>
                  <a:lnTo>
                    <a:pt x="2235" y="21"/>
                  </a:lnTo>
                  <a:lnTo>
                    <a:pt x="2254" y="38"/>
                  </a:lnTo>
                  <a:lnTo>
                    <a:pt x="2268" y="57"/>
                  </a:lnTo>
                  <a:lnTo>
                    <a:pt x="2277" y="78"/>
                  </a:lnTo>
                  <a:lnTo>
                    <a:pt x="2280" y="102"/>
                  </a:lnTo>
                  <a:lnTo>
                    <a:pt x="2280" y="1539"/>
                  </a:lnTo>
                  <a:lnTo>
                    <a:pt x="2277" y="1562"/>
                  </a:lnTo>
                  <a:lnTo>
                    <a:pt x="2268" y="1584"/>
                  </a:lnTo>
                  <a:lnTo>
                    <a:pt x="2254" y="1603"/>
                  </a:lnTo>
                  <a:lnTo>
                    <a:pt x="2235" y="1619"/>
                  </a:lnTo>
                  <a:lnTo>
                    <a:pt x="2213" y="1631"/>
                  </a:lnTo>
                  <a:lnTo>
                    <a:pt x="2189" y="1639"/>
                  </a:lnTo>
                  <a:lnTo>
                    <a:pt x="2161" y="1642"/>
                  </a:lnTo>
                  <a:lnTo>
                    <a:pt x="603" y="1642"/>
                  </a:lnTo>
                  <a:lnTo>
                    <a:pt x="603" y="1355"/>
                  </a:lnTo>
                  <a:lnTo>
                    <a:pt x="2084" y="1355"/>
                  </a:lnTo>
                  <a:lnTo>
                    <a:pt x="2084" y="192"/>
                  </a:lnTo>
                  <a:lnTo>
                    <a:pt x="190" y="192"/>
                  </a:lnTo>
                  <a:lnTo>
                    <a:pt x="190" y="562"/>
                  </a:lnTo>
                  <a:lnTo>
                    <a:pt x="0" y="562"/>
                  </a:lnTo>
                  <a:lnTo>
                    <a:pt x="0" y="102"/>
                  </a:lnTo>
                  <a:lnTo>
                    <a:pt x="4" y="78"/>
                  </a:lnTo>
                  <a:lnTo>
                    <a:pt x="13" y="57"/>
                  </a:lnTo>
                  <a:lnTo>
                    <a:pt x="27" y="38"/>
                  </a:lnTo>
                  <a:lnTo>
                    <a:pt x="45" y="21"/>
                  </a:lnTo>
                  <a:lnTo>
                    <a:pt x="67" y="9"/>
                  </a:lnTo>
                  <a:lnTo>
                    <a:pt x="92" y="2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FABE3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>
                <a:defRPr/>
              </a:pPr>
              <a:endParaRPr lang="en-US" sz="190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9516061" y="1806392"/>
            <a:ext cx="643697" cy="503947"/>
            <a:chOff x="14605307" y="2406216"/>
            <a:chExt cx="786723" cy="615921"/>
          </a:xfrm>
        </p:grpSpPr>
        <p:sp>
          <p:nvSpPr>
            <p:cNvPr id="16" name="Freeform 15"/>
            <p:cNvSpPr>
              <a:spLocks/>
            </p:cNvSpPr>
            <p:nvPr/>
          </p:nvSpPr>
          <p:spPr bwMode="auto">
            <a:xfrm>
              <a:off x="14605307" y="2406216"/>
              <a:ext cx="786723" cy="615921"/>
            </a:xfrm>
            <a:custGeom>
              <a:avLst/>
              <a:gdLst>
                <a:gd name="T0" fmla="*/ 594 w 3040"/>
                <a:gd name="T1" fmla="*/ 0 h 2383"/>
                <a:gd name="T2" fmla="*/ 2920 w 3040"/>
                <a:gd name="T3" fmla="*/ 0 h 2383"/>
                <a:gd name="T4" fmla="*/ 2948 w 3040"/>
                <a:gd name="T5" fmla="*/ 4 h 2383"/>
                <a:gd name="T6" fmla="*/ 2972 w 3040"/>
                <a:gd name="T7" fmla="*/ 12 h 2383"/>
                <a:gd name="T8" fmla="*/ 2995 w 3040"/>
                <a:gd name="T9" fmla="*/ 27 h 2383"/>
                <a:gd name="T10" fmla="*/ 3013 w 3040"/>
                <a:gd name="T11" fmla="*/ 45 h 2383"/>
                <a:gd name="T12" fmla="*/ 3028 w 3040"/>
                <a:gd name="T13" fmla="*/ 68 h 2383"/>
                <a:gd name="T14" fmla="*/ 3036 w 3040"/>
                <a:gd name="T15" fmla="*/ 92 h 2383"/>
                <a:gd name="T16" fmla="*/ 3040 w 3040"/>
                <a:gd name="T17" fmla="*/ 120 h 2383"/>
                <a:gd name="T18" fmla="*/ 3040 w 3040"/>
                <a:gd name="T19" fmla="*/ 1821 h 2383"/>
                <a:gd name="T20" fmla="*/ 3036 w 3040"/>
                <a:gd name="T21" fmla="*/ 1847 h 2383"/>
                <a:gd name="T22" fmla="*/ 3028 w 3040"/>
                <a:gd name="T23" fmla="*/ 1873 h 2383"/>
                <a:gd name="T24" fmla="*/ 3013 w 3040"/>
                <a:gd name="T25" fmla="*/ 1896 h 2383"/>
                <a:gd name="T26" fmla="*/ 2995 w 3040"/>
                <a:gd name="T27" fmla="*/ 1914 h 2383"/>
                <a:gd name="T28" fmla="*/ 2972 w 3040"/>
                <a:gd name="T29" fmla="*/ 1929 h 2383"/>
                <a:gd name="T30" fmla="*/ 2948 w 3040"/>
                <a:gd name="T31" fmla="*/ 1937 h 2383"/>
                <a:gd name="T32" fmla="*/ 2920 w 3040"/>
                <a:gd name="T33" fmla="*/ 1941 h 2383"/>
                <a:gd name="T34" fmla="*/ 2578 w 3040"/>
                <a:gd name="T35" fmla="*/ 1941 h 2383"/>
                <a:gd name="T36" fmla="*/ 2573 w 3040"/>
                <a:gd name="T37" fmla="*/ 1939 h 2383"/>
                <a:gd name="T38" fmla="*/ 2567 w 3040"/>
                <a:gd name="T39" fmla="*/ 1939 h 2383"/>
                <a:gd name="T40" fmla="*/ 2567 w 3040"/>
                <a:gd name="T41" fmla="*/ 2263 h 2383"/>
                <a:gd name="T42" fmla="*/ 2564 w 3040"/>
                <a:gd name="T43" fmla="*/ 2291 h 2383"/>
                <a:gd name="T44" fmla="*/ 2555 w 3040"/>
                <a:gd name="T45" fmla="*/ 2317 h 2383"/>
                <a:gd name="T46" fmla="*/ 2541 w 3040"/>
                <a:gd name="T47" fmla="*/ 2338 h 2383"/>
                <a:gd name="T48" fmla="*/ 2522 w 3040"/>
                <a:gd name="T49" fmla="*/ 2357 h 2383"/>
                <a:gd name="T50" fmla="*/ 2499 w 3040"/>
                <a:gd name="T51" fmla="*/ 2371 h 2383"/>
                <a:gd name="T52" fmla="*/ 2475 w 3040"/>
                <a:gd name="T53" fmla="*/ 2381 h 2383"/>
                <a:gd name="T54" fmla="*/ 2447 w 3040"/>
                <a:gd name="T55" fmla="*/ 2383 h 2383"/>
                <a:gd name="T56" fmla="*/ 120 w 3040"/>
                <a:gd name="T57" fmla="*/ 2383 h 2383"/>
                <a:gd name="T58" fmla="*/ 93 w 3040"/>
                <a:gd name="T59" fmla="*/ 2381 h 2383"/>
                <a:gd name="T60" fmla="*/ 68 w 3040"/>
                <a:gd name="T61" fmla="*/ 2371 h 2383"/>
                <a:gd name="T62" fmla="*/ 46 w 3040"/>
                <a:gd name="T63" fmla="*/ 2357 h 2383"/>
                <a:gd name="T64" fmla="*/ 27 w 3040"/>
                <a:gd name="T65" fmla="*/ 2338 h 2383"/>
                <a:gd name="T66" fmla="*/ 14 w 3040"/>
                <a:gd name="T67" fmla="*/ 2317 h 2383"/>
                <a:gd name="T68" fmla="*/ 4 w 3040"/>
                <a:gd name="T69" fmla="*/ 2291 h 2383"/>
                <a:gd name="T70" fmla="*/ 0 w 3040"/>
                <a:gd name="T71" fmla="*/ 2263 h 2383"/>
                <a:gd name="T72" fmla="*/ 0 w 3040"/>
                <a:gd name="T73" fmla="*/ 563 h 2383"/>
                <a:gd name="T74" fmla="*/ 4 w 3040"/>
                <a:gd name="T75" fmla="*/ 536 h 2383"/>
                <a:gd name="T76" fmla="*/ 14 w 3040"/>
                <a:gd name="T77" fmla="*/ 510 h 2383"/>
                <a:gd name="T78" fmla="*/ 27 w 3040"/>
                <a:gd name="T79" fmla="*/ 488 h 2383"/>
                <a:gd name="T80" fmla="*/ 46 w 3040"/>
                <a:gd name="T81" fmla="*/ 469 h 2383"/>
                <a:gd name="T82" fmla="*/ 68 w 3040"/>
                <a:gd name="T83" fmla="*/ 456 h 2383"/>
                <a:gd name="T84" fmla="*/ 93 w 3040"/>
                <a:gd name="T85" fmla="*/ 446 h 2383"/>
                <a:gd name="T86" fmla="*/ 120 w 3040"/>
                <a:gd name="T87" fmla="*/ 444 h 2383"/>
                <a:gd name="T88" fmla="*/ 475 w 3040"/>
                <a:gd name="T89" fmla="*/ 444 h 2383"/>
                <a:gd name="T90" fmla="*/ 474 w 3040"/>
                <a:gd name="T91" fmla="*/ 423 h 2383"/>
                <a:gd name="T92" fmla="*/ 474 w 3040"/>
                <a:gd name="T93" fmla="*/ 120 h 2383"/>
                <a:gd name="T94" fmla="*/ 477 w 3040"/>
                <a:gd name="T95" fmla="*/ 92 h 2383"/>
                <a:gd name="T96" fmla="*/ 486 w 3040"/>
                <a:gd name="T97" fmla="*/ 68 h 2383"/>
                <a:gd name="T98" fmla="*/ 500 w 3040"/>
                <a:gd name="T99" fmla="*/ 45 h 2383"/>
                <a:gd name="T100" fmla="*/ 519 w 3040"/>
                <a:gd name="T101" fmla="*/ 27 h 2383"/>
                <a:gd name="T102" fmla="*/ 541 w 3040"/>
                <a:gd name="T103" fmla="*/ 12 h 2383"/>
                <a:gd name="T104" fmla="*/ 566 w 3040"/>
                <a:gd name="T105" fmla="*/ 4 h 2383"/>
                <a:gd name="T106" fmla="*/ 594 w 3040"/>
                <a:gd name="T107" fmla="*/ 0 h 2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040" h="2383">
                  <a:moveTo>
                    <a:pt x="594" y="0"/>
                  </a:moveTo>
                  <a:lnTo>
                    <a:pt x="2920" y="0"/>
                  </a:lnTo>
                  <a:lnTo>
                    <a:pt x="2948" y="4"/>
                  </a:lnTo>
                  <a:lnTo>
                    <a:pt x="2972" y="12"/>
                  </a:lnTo>
                  <a:lnTo>
                    <a:pt x="2995" y="27"/>
                  </a:lnTo>
                  <a:lnTo>
                    <a:pt x="3013" y="45"/>
                  </a:lnTo>
                  <a:lnTo>
                    <a:pt x="3028" y="68"/>
                  </a:lnTo>
                  <a:lnTo>
                    <a:pt x="3036" y="92"/>
                  </a:lnTo>
                  <a:lnTo>
                    <a:pt x="3040" y="120"/>
                  </a:lnTo>
                  <a:lnTo>
                    <a:pt x="3040" y="1821"/>
                  </a:lnTo>
                  <a:lnTo>
                    <a:pt x="3036" y="1847"/>
                  </a:lnTo>
                  <a:lnTo>
                    <a:pt x="3028" y="1873"/>
                  </a:lnTo>
                  <a:lnTo>
                    <a:pt x="3013" y="1896"/>
                  </a:lnTo>
                  <a:lnTo>
                    <a:pt x="2995" y="1914"/>
                  </a:lnTo>
                  <a:lnTo>
                    <a:pt x="2972" y="1929"/>
                  </a:lnTo>
                  <a:lnTo>
                    <a:pt x="2948" y="1937"/>
                  </a:lnTo>
                  <a:lnTo>
                    <a:pt x="2920" y="1941"/>
                  </a:lnTo>
                  <a:lnTo>
                    <a:pt x="2578" y="1941"/>
                  </a:lnTo>
                  <a:lnTo>
                    <a:pt x="2573" y="1939"/>
                  </a:lnTo>
                  <a:lnTo>
                    <a:pt x="2567" y="1939"/>
                  </a:lnTo>
                  <a:lnTo>
                    <a:pt x="2567" y="2263"/>
                  </a:lnTo>
                  <a:lnTo>
                    <a:pt x="2564" y="2291"/>
                  </a:lnTo>
                  <a:lnTo>
                    <a:pt x="2555" y="2317"/>
                  </a:lnTo>
                  <a:lnTo>
                    <a:pt x="2541" y="2338"/>
                  </a:lnTo>
                  <a:lnTo>
                    <a:pt x="2522" y="2357"/>
                  </a:lnTo>
                  <a:lnTo>
                    <a:pt x="2499" y="2371"/>
                  </a:lnTo>
                  <a:lnTo>
                    <a:pt x="2475" y="2381"/>
                  </a:lnTo>
                  <a:lnTo>
                    <a:pt x="2447" y="2383"/>
                  </a:lnTo>
                  <a:lnTo>
                    <a:pt x="120" y="2383"/>
                  </a:lnTo>
                  <a:lnTo>
                    <a:pt x="93" y="2381"/>
                  </a:lnTo>
                  <a:lnTo>
                    <a:pt x="68" y="2371"/>
                  </a:lnTo>
                  <a:lnTo>
                    <a:pt x="46" y="2357"/>
                  </a:lnTo>
                  <a:lnTo>
                    <a:pt x="27" y="2338"/>
                  </a:lnTo>
                  <a:lnTo>
                    <a:pt x="14" y="2317"/>
                  </a:lnTo>
                  <a:lnTo>
                    <a:pt x="4" y="2291"/>
                  </a:lnTo>
                  <a:lnTo>
                    <a:pt x="0" y="2263"/>
                  </a:lnTo>
                  <a:lnTo>
                    <a:pt x="0" y="563"/>
                  </a:lnTo>
                  <a:lnTo>
                    <a:pt x="4" y="536"/>
                  </a:lnTo>
                  <a:lnTo>
                    <a:pt x="14" y="510"/>
                  </a:lnTo>
                  <a:lnTo>
                    <a:pt x="27" y="488"/>
                  </a:lnTo>
                  <a:lnTo>
                    <a:pt x="46" y="469"/>
                  </a:lnTo>
                  <a:lnTo>
                    <a:pt x="68" y="456"/>
                  </a:lnTo>
                  <a:lnTo>
                    <a:pt x="93" y="446"/>
                  </a:lnTo>
                  <a:lnTo>
                    <a:pt x="120" y="444"/>
                  </a:lnTo>
                  <a:lnTo>
                    <a:pt x="475" y="444"/>
                  </a:lnTo>
                  <a:lnTo>
                    <a:pt x="474" y="423"/>
                  </a:lnTo>
                  <a:lnTo>
                    <a:pt x="474" y="120"/>
                  </a:lnTo>
                  <a:lnTo>
                    <a:pt x="477" y="92"/>
                  </a:lnTo>
                  <a:lnTo>
                    <a:pt x="486" y="68"/>
                  </a:lnTo>
                  <a:lnTo>
                    <a:pt x="500" y="45"/>
                  </a:lnTo>
                  <a:lnTo>
                    <a:pt x="519" y="27"/>
                  </a:lnTo>
                  <a:lnTo>
                    <a:pt x="541" y="12"/>
                  </a:lnTo>
                  <a:lnTo>
                    <a:pt x="566" y="4"/>
                  </a:lnTo>
                  <a:lnTo>
                    <a:pt x="594" y="0"/>
                  </a:lnTo>
                  <a:close/>
                </a:path>
              </a:pathLst>
            </a:custGeom>
            <a:solidFill>
              <a:srgbClr val="00689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>
                <a:defRPr/>
              </a:pPr>
              <a:endParaRPr lang="en-US" sz="1900">
                <a:solidFill>
                  <a:sysClr val="windowText" lastClr="000000"/>
                </a:solidFill>
              </a:endParaRPr>
            </a:p>
          </p:txBody>
        </p:sp>
        <p:sp>
          <p:nvSpPr>
            <p:cNvPr id="17" name="Freeform 16"/>
            <p:cNvSpPr>
              <a:spLocks/>
            </p:cNvSpPr>
            <p:nvPr/>
          </p:nvSpPr>
          <p:spPr bwMode="auto">
            <a:xfrm>
              <a:off x="14757993" y="2437271"/>
              <a:ext cx="602982" cy="439944"/>
            </a:xfrm>
            <a:custGeom>
              <a:avLst/>
              <a:gdLst>
                <a:gd name="T0" fmla="*/ 0 w 2326"/>
                <a:gd name="T1" fmla="*/ 0 h 1701"/>
                <a:gd name="T2" fmla="*/ 2326 w 2326"/>
                <a:gd name="T3" fmla="*/ 0 h 1701"/>
                <a:gd name="T4" fmla="*/ 2326 w 2326"/>
                <a:gd name="T5" fmla="*/ 1701 h 1701"/>
                <a:gd name="T6" fmla="*/ 1984 w 2326"/>
                <a:gd name="T7" fmla="*/ 1701 h 1701"/>
                <a:gd name="T8" fmla="*/ 1984 w 2326"/>
                <a:gd name="T9" fmla="*/ 1344 h 1701"/>
                <a:gd name="T10" fmla="*/ 2096 w 2326"/>
                <a:gd name="T11" fmla="*/ 1344 h 1701"/>
                <a:gd name="T12" fmla="*/ 2096 w 2326"/>
                <a:gd name="T13" fmla="*/ 206 h 1701"/>
                <a:gd name="T14" fmla="*/ 791 w 2326"/>
                <a:gd name="T15" fmla="*/ 206 h 1701"/>
                <a:gd name="T16" fmla="*/ 791 w 2326"/>
                <a:gd name="T17" fmla="*/ 303 h 1701"/>
                <a:gd name="T18" fmla="*/ 629 w 2326"/>
                <a:gd name="T19" fmla="*/ 303 h 1701"/>
                <a:gd name="T20" fmla="*/ 629 w 2326"/>
                <a:gd name="T21" fmla="*/ 202 h 1701"/>
                <a:gd name="T22" fmla="*/ 192 w 2326"/>
                <a:gd name="T23" fmla="*/ 202 h 1701"/>
                <a:gd name="T24" fmla="*/ 192 w 2326"/>
                <a:gd name="T25" fmla="*/ 303 h 1701"/>
                <a:gd name="T26" fmla="*/ 0 w 2326"/>
                <a:gd name="T27" fmla="*/ 303 h 1701"/>
                <a:gd name="T28" fmla="*/ 0 w 2326"/>
                <a:gd name="T29" fmla="*/ 0 h 1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26" h="1701">
                  <a:moveTo>
                    <a:pt x="0" y="0"/>
                  </a:moveTo>
                  <a:lnTo>
                    <a:pt x="2326" y="0"/>
                  </a:lnTo>
                  <a:lnTo>
                    <a:pt x="2326" y="1701"/>
                  </a:lnTo>
                  <a:lnTo>
                    <a:pt x="1984" y="1701"/>
                  </a:lnTo>
                  <a:lnTo>
                    <a:pt x="1984" y="1344"/>
                  </a:lnTo>
                  <a:lnTo>
                    <a:pt x="2096" y="1344"/>
                  </a:lnTo>
                  <a:lnTo>
                    <a:pt x="2096" y="206"/>
                  </a:lnTo>
                  <a:lnTo>
                    <a:pt x="791" y="206"/>
                  </a:lnTo>
                  <a:lnTo>
                    <a:pt x="791" y="303"/>
                  </a:lnTo>
                  <a:lnTo>
                    <a:pt x="629" y="303"/>
                  </a:lnTo>
                  <a:lnTo>
                    <a:pt x="629" y="202"/>
                  </a:lnTo>
                  <a:lnTo>
                    <a:pt x="192" y="202"/>
                  </a:lnTo>
                  <a:lnTo>
                    <a:pt x="192" y="303"/>
                  </a:lnTo>
                  <a:lnTo>
                    <a:pt x="0" y="3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ABE3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>
                <a:defRPr/>
              </a:pPr>
              <a:endParaRPr lang="en-US" sz="1900">
                <a:solidFill>
                  <a:sysClr val="windowText" lastClr="000000"/>
                </a:solidFill>
              </a:endParaRPr>
            </a:p>
          </p:txBody>
        </p:sp>
        <p:sp>
          <p:nvSpPr>
            <p:cNvPr id="18" name="Freeform 17"/>
            <p:cNvSpPr>
              <a:spLocks noEditPoints="1"/>
            </p:cNvSpPr>
            <p:nvPr/>
          </p:nvSpPr>
          <p:spPr bwMode="auto">
            <a:xfrm>
              <a:off x="14636362" y="2551139"/>
              <a:ext cx="601688" cy="439944"/>
            </a:xfrm>
            <a:custGeom>
              <a:avLst/>
              <a:gdLst>
                <a:gd name="T0" fmla="*/ 341 w 2327"/>
                <a:gd name="T1" fmla="*/ 680 h 1700"/>
                <a:gd name="T2" fmla="*/ 604 w 2327"/>
                <a:gd name="T3" fmla="*/ 680 h 1700"/>
                <a:gd name="T4" fmla="*/ 604 w 2327"/>
                <a:gd name="T5" fmla="*/ 849 h 1700"/>
                <a:gd name="T6" fmla="*/ 341 w 2327"/>
                <a:gd name="T7" fmla="*/ 849 h 1700"/>
                <a:gd name="T8" fmla="*/ 341 w 2327"/>
                <a:gd name="T9" fmla="*/ 680 h 1700"/>
                <a:gd name="T10" fmla="*/ 341 w 2327"/>
                <a:gd name="T11" fmla="*/ 386 h 1700"/>
                <a:gd name="T12" fmla="*/ 604 w 2327"/>
                <a:gd name="T13" fmla="*/ 386 h 1700"/>
                <a:gd name="T14" fmla="*/ 604 w 2327"/>
                <a:gd name="T15" fmla="*/ 554 h 1700"/>
                <a:gd name="T16" fmla="*/ 341 w 2327"/>
                <a:gd name="T17" fmla="*/ 554 h 1700"/>
                <a:gd name="T18" fmla="*/ 341 w 2327"/>
                <a:gd name="T19" fmla="*/ 386 h 1700"/>
                <a:gd name="T20" fmla="*/ 927 w 2327"/>
                <a:gd name="T21" fmla="*/ 207 h 1700"/>
                <a:gd name="T22" fmla="*/ 927 w 2327"/>
                <a:gd name="T23" fmla="*/ 1358 h 1700"/>
                <a:gd name="T24" fmla="*/ 2098 w 2327"/>
                <a:gd name="T25" fmla="*/ 1358 h 1700"/>
                <a:gd name="T26" fmla="*/ 2098 w 2327"/>
                <a:gd name="T27" fmla="*/ 207 h 1700"/>
                <a:gd name="T28" fmla="*/ 927 w 2327"/>
                <a:gd name="T29" fmla="*/ 207 h 1700"/>
                <a:gd name="T30" fmla="*/ 193 w 2327"/>
                <a:gd name="T31" fmla="*/ 201 h 1700"/>
                <a:gd name="T32" fmla="*/ 193 w 2327"/>
                <a:gd name="T33" fmla="*/ 1364 h 1700"/>
                <a:gd name="T34" fmla="*/ 765 w 2327"/>
                <a:gd name="T35" fmla="*/ 1364 h 1700"/>
                <a:gd name="T36" fmla="*/ 765 w 2327"/>
                <a:gd name="T37" fmla="*/ 201 h 1700"/>
                <a:gd name="T38" fmla="*/ 193 w 2327"/>
                <a:gd name="T39" fmla="*/ 201 h 1700"/>
                <a:gd name="T40" fmla="*/ 0 w 2327"/>
                <a:gd name="T41" fmla="*/ 0 h 1700"/>
                <a:gd name="T42" fmla="*/ 2327 w 2327"/>
                <a:gd name="T43" fmla="*/ 0 h 1700"/>
                <a:gd name="T44" fmla="*/ 2327 w 2327"/>
                <a:gd name="T45" fmla="*/ 1700 h 1700"/>
                <a:gd name="T46" fmla="*/ 0 w 2327"/>
                <a:gd name="T47" fmla="*/ 1700 h 1700"/>
                <a:gd name="T48" fmla="*/ 0 w 2327"/>
                <a:gd name="T49" fmla="*/ 0 h 17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327" h="1700">
                  <a:moveTo>
                    <a:pt x="341" y="680"/>
                  </a:moveTo>
                  <a:lnTo>
                    <a:pt x="604" y="680"/>
                  </a:lnTo>
                  <a:lnTo>
                    <a:pt x="604" y="849"/>
                  </a:lnTo>
                  <a:lnTo>
                    <a:pt x="341" y="849"/>
                  </a:lnTo>
                  <a:lnTo>
                    <a:pt x="341" y="680"/>
                  </a:lnTo>
                  <a:close/>
                  <a:moveTo>
                    <a:pt x="341" y="386"/>
                  </a:moveTo>
                  <a:lnTo>
                    <a:pt x="604" y="386"/>
                  </a:lnTo>
                  <a:lnTo>
                    <a:pt x="604" y="554"/>
                  </a:lnTo>
                  <a:lnTo>
                    <a:pt x="341" y="554"/>
                  </a:lnTo>
                  <a:lnTo>
                    <a:pt x="341" y="386"/>
                  </a:lnTo>
                  <a:close/>
                  <a:moveTo>
                    <a:pt x="927" y="207"/>
                  </a:moveTo>
                  <a:lnTo>
                    <a:pt x="927" y="1358"/>
                  </a:lnTo>
                  <a:lnTo>
                    <a:pt x="2098" y="1358"/>
                  </a:lnTo>
                  <a:lnTo>
                    <a:pt x="2098" y="207"/>
                  </a:lnTo>
                  <a:lnTo>
                    <a:pt x="927" y="207"/>
                  </a:lnTo>
                  <a:close/>
                  <a:moveTo>
                    <a:pt x="193" y="201"/>
                  </a:moveTo>
                  <a:lnTo>
                    <a:pt x="193" y="1364"/>
                  </a:lnTo>
                  <a:lnTo>
                    <a:pt x="765" y="1364"/>
                  </a:lnTo>
                  <a:lnTo>
                    <a:pt x="765" y="201"/>
                  </a:lnTo>
                  <a:lnTo>
                    <a:pt x="193" y="201"/>
                  </a:lnTo>
                  <a:close/>
                  <a:moveTo>
                    <a:pt x="0" y="0"/>
                  </a:moveTo>
                  <a:lnTo>
                    <a:pt x="2327" y="0"/>
                  </a:lnTo>
                  <a:lnTo>
                    <a:pt x="2327" y="1700"/>
                  </a:lnTo>
                  <a:lnTo>
                    <a:pt x="0" y="17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>
                <a:defRPr/>
              </a:pPr>
              <a:endParaRPr lang="en-US" sz="190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10568237" y="1762730"/>
            <a:ext cx="692032" cy="565415"/>
            <a:chOff x="12383184" y="2379853"/>
            <a:chExt cx="739841" cy="604476"/>
          </a:xfrm>
        </p:grpSpPr>
        <p:sp>
          <p:nvSpPr>
            <p:cNvPr id="20" name="Freeform 19"/>
            <p:cNvSpPr>
              <a:spLocks/>
            </p:cNvSpPr>
            <p:nvPr/>
          </p:nvSpPr>
          <p:spPr bwMode="auto">
            <a:xfrm>
              <a:off x="12383184" y="2379853"/>
              <a:ext cx="739841" cy="604476"/>
            </a:xfrm>
            <a:custGeom>
              <a:avLst/>
              <a:gdLst>
                <a:gd name="T0" fmla="*/ 2925 w 3170"/>
                <a:gd name="T1" fmla="*/ 0 h 2592"/>
                <a:gd name="T2" fmla="*/ 3002 w 3170"/>
                <a:gd name="T3" fmla="*/ 12 h 2592"/>
                <a:gd name="T4" fmla="*/ 3070 w 3170"/>
                <a:gd name="T5" fmla="*/ 47 h 2592"/>
                <a:gd name="T6" fmla="*/ 3123 w 3170"/>
                <a:gd name="T7" fmla="*/ 100 h 2592"/>
                <a:gd name="T8" fmla="*/ 3157 w 3170"/>
                <a:gd name="T9" fmla="*/ 168 h 2592"/>
                <a:gd name="T10" fmla="*/ 3170 w 3170"/>
                <a:gd name="T11" fmla="*/ 245 h 2592"/>
                <a:gd name="T12" fmla="*/ 3166 w 3170"/>
                <a:gd name="T13" fmla="*/ 1940 h 2592"/>
                <a:gd name="T14" fmla="*/ 3142 w 3170"/>
                <a:gd name="T15" fmla="*/ 2013 h 2592"/>
                <a:gd name="T16" fmla="*/ 3098 w 3170"/>
                <a:gd name="T17" fmla="*/ 2073 h 2592"/>
                <a:gd name="T18" fmla="*/ 3037 w 3170"/>
                <a:gd name="T19" fmla="*/ 2118 h 2592"/>
                <a:gd name="T20" fmla="*/ 2965 w 3170"/>
                <a:gd name="T21" fmla="*/ 2142 h 2592"/>
                <a:gd name="T22" fmla="*/ 1400 w 3170"/>
                <a:gd name="T23" fmla="*/ 2146 h 2592"/>
                <a:gd name="T24" fmla="*/ 1392 w 3170"/>
                <a:gd name="T25" fmla="*/ 2145 h 2592"/>
                <a:gd name="T26" fmla="*/ 1389 w 3170"/>
                <a:gd name="T27" fmla="*/ 2387 h 2592"/>
                <a:gd name="T28" fmla="*/ 1365 w 3170"/>
                <a:gd name="T29" fmla="*/ 2460 h 2592"/>
                <a:gd name="T30" fmla="*/ 1320 w 3170"/>
                <a:gd name="T31" fmla="*/ 2521 h 2592"/>
                <a:gd name="T32" fmla="*/ 1260 w 3170"/>
                <a:gd name="T33" fmla="*/ 2566 h 2592"/>
                <a:gd name="T34" fmla="*/ 1186 w 3170"/>
                <a:gd name="T35" fmla="*/ 2590 h 2592"/>
                <a:gd name="T36" fmla="*/ 245 w 3170"/>
                <a:gd name="T37" fmla="*/ 2592 h 2592"/>
                <a:gd name="T38" fmla="*/ 168 w 3170"/>
                <a:gd name="T39" fmla="*/ 2580 h 2592"/>
                <a:gd name="T40" fmla="*/ 100 w 3170"/>
                <a:gd name="T41" fmla="*/ 2545 h 2592"/>
                <a:gd name="T42" fmla="*/ 47 w 3170"/>
                <a:gd name="T43" fmla="*/ 2492 h 2592"/>
                <a:gd name="T44" fmla="*/ 13 w 3170"/>
                <a:gd name="T45" fmla="*/ 2424 h 2592"/>
                <a:gd name="T46" fmla="*/ 0 w 3170"/>
                <a:gd name="T47" fmla="*/ 2347 h 2592"/>
                <a:gd name="T48" fmla="*/ 4 w 3170"/>
                <a:gd name="T49" fmla="*/ 652 h 2592"/>
                <a:gd name="T50" fmla="*/ 28 w 3170"/>
                <a:gd name="T51" fmla="*/ 579 h 2592"/>
                <a:gd name="T52" fmla="*/ 72 w 3170"/>
                <a:gd name="T53" fmla="*/ 519 h 2592"/>
                <a:gd name="T54" fmla="*/ 133 w 3170"/>
                <a:gd name="T55" fmla="*/ 474 h 2592"/>
                <a:gd name="T56" fmla="*/ 205 w 3170"/>
                <a:gd name="T57" fmla="*/ 450 h 2592"/>
                <a:gd name="T58" fmla="*/ 713 w 3170"/>
                <a:gd name="T59" fmla="*/ 446 h 2592"/>
                <a:gd name="T60" fmla="*/ 717 w 3170"/>
                <a:gd name="T61" fmla="*/ 205 h 2592"/>
                <a:gd name="T62" fmla="*/ 741 w 3170"/>
                <a:gd name="T63" fmla="*/ 133 h 2592"/>
                <a:gd name="T64" fmla="*/ 786 w 3170"/>
                <a:gd name="T65" fmla="*/ 71 h 2592"/>
                <a:gd name="T66" fmla="*/ 846 w 3170"/>
                <a:gd name="T67" fmla="*/ 26 h 2592"/>
                <a:gd name="T68" fmla="*/ 919 w 3170"/>
                <a:gd name="T69" fmla="*/ 2 h 25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170" h="2592">
                  <a:moveTo>
                    <a:pt x="959" y="0"/>
                  </a:moveTo>
                  <a:lnTo>
                    <a:pt x="2925" y="0"/>
                  </a:lnTo>
                  <a:lnTo>
                    <a:pt x="2965" y="2"/>
                  </a:lnTo>
                  <a:lnTo>
                    <a:pt x="3002" y="12"/>
                  </a:lnTo>
                  <a:lnTo>
                    <a:pt x="3037" y="26"/>
                  </a:lnTo>
                  <a:lnTo>
                    <a:pt x="3070" y="47"/>
                  </a:lnTo>
                  <a:lnTo>
                    <a:pt x="3098" y="71"/>
                  </a:lnTo>
                  <a:lnTo>
                    <a:pt x="3123" y="100"/>
                  </a:lnTo>
                  <a:lnTo>
                    <a:pt x="3142" y="133"/>
                  </a:lnTo>
                  <a:lnTo>
                    <a:pt x="3157" y="168"/>
                  </a:lnTo>
                  <a:lnTo>
                    <a:pt x="3166" y="205"/>
                  </a:lnTo>
                  <a:lnTo>
                    <a:pt x="3170" y="245"/>
                  </a:lnTo>
                  <a:lnTo>
                    <a:pt x="3170" y="1901"/>
                  </a:lnTo>
                  <a:lnTo>
                    <a:pt x="3166" y="1940"/>
                  </a:lnTo>
                  <a:lnTo>
                    <a:pt x="3157" y="1978"/>
                  </a:lnTo>
                  <a:lnTo>
                    <a:pt x="3142" y="2013"/>
                  </a:lnTo>
                  <a:lnTo>
                    <a:pt x="3123" y="2046"/>
                  </a:lnTo>
                  <a:lnTo>
                    <a:pt x="3098" y="2073"/>
                  </a:lnTo>
                  <a:lnTo>
                    <a:pt x="3070" y="2099"/>
                  </a:lnTo>
                  <a:lnTo>
                    <a:pt x="3037" y="2118"/>
                  </a:lnTo>
                  <a:lnTo>
                    <a:pt x="3002" y="2134"/>
                  </a:lnTo>
                  <a:lnTo>
                    <a:pt x="2965" y="2142"/>
                  </a:lnTo>
                  <a:lnTo>
                    <a:pt x="2925" y="2146"/>
                  </a:lnTo>
                  <a:lnTo>
                    <a:pt x="1400" y="2146"/>
                  </a:lnTo>
                  <a:lnTo>
                    <a:pt x="1396" y="2146"/>
                  </a:lnTo>
                  <a:lnTo>
                    <a:pt x="1392" y="2145"/>
                  </a:lnTo>
                  <a:lnTo>
                    <a:pt x="1392" y="2347"/>
                  </a:lnTo>
                  <a:lnTo>
                    <a:pt x="1389" y="2387"/>
                  </a:lnTo>
                  <a:lnTo>
                    <a:pt x="1379" y="2424"/>
                  </a:lnTo>
                  <a:lnTo>
                    <a:pt x="1365" y="2460"/>
                  </a:lnTo>
                  <a:lnTo>
                    <a:pt x="1344" y="2492"/>
                  </a:lnTo>
                  <a:lnTo>
                    <a:pt x="1320" y="2521"/>
                  </a:lnTo>
                  <a:lnTo>
                    <a:pt x="1291" y="2545"/>
                  </a:lnTo>
                  <a:lnTo>
                    <a:pt x="1260" y="2566"/>
                  </a:lnTo>
                  <a:lnTo>
                    <a:pt x="1223" y="2580"/>
                  </a:lnTo>
                  <a:lnTo>
                    <a:pt x="1186" y="2590"/>
                  </a:lnTo>
                  <a:lnTo>
                    <a:pt x="1146" y="2592"/>
                  </a:lnTo>
                  <a:lnTo>
                    <a:pt x="245" y="2592"/>
                  </a:lnTo>
                  <a:lnTo>
                    <a:pt x="205" y="2590"/>
                  </a:lnTo>
                  <a:lnTo>
                    <a:pt x="168" y="2580"/>
                  </a:lnTo>
                  <a:lnTo>
                    <a:pt x="133" y="2566"/>
                  </a:lnTo>
                  <a:lnTo>
                    <a:pt x="100" y="2545"/>
                  </a:lnTo>
                  <a:lnTo>
                    <a:pt x="72" y="2521"/>
                  </a:lnTo>
                  <a:lnTo>
                    <a:pt x="47" y="2492"/>
                  </a:lnTo>
                  <a:lnTo>
                    <a:pt x="28" y="2460"/>
                  </a:lnTo>
                  <a:lnTo>
                    <a:pt x="13" y="2424"/>
                  </a:lnTo>
                  <a:lnTo>
                    <a:pt x="4" y="2387"/>
                  </a:lnTo>
                  <a:lnTo>
                    <a:pt x="0" y="2347"/>
                  </a:lnTo>
                  <a:lnTo>
                    <a:pt x="0" y="691"/>
                  </a:lnTo>
                  <a:lnTo>
                    <a:pt x="4" y="652"/>
                  </a:lnTo>
                  <a:lnTo>
                    <a:pt x="13" y="614"/>
                  </a:lnTo>
                  <a:lnTo>
                    <a:pt x="28" y="579"/>
                  </a:lnTo>
                  <a:lnTo>
                    <a:pt x="47" y="546"/>
                  </a:lnTo>
                  <a:lnTo>
                    <a:pt x="72" y="519"/>
                  </a:lnTo>
                  <a:lnTo>
                    <a:pt x="100" y="493"/>
                  </a:lnTo>
                  <a:lnTo>
                    <a:pt x="133" y="474"/>
                  </a:lnTo>
                  <a:lnTo>
                    <a:pt x="168" y="458"/>
                  </a:lnTo>
                  <a:lnTo>
                    <a:pt x="205" y="450"/>
                  </a:lnTo>
                  <a:lnTo>
                    <a:pt x="245" y="446"/>
                  </a:lnTo>
                  <a:lnTo>
                    <a:pt x="713" y="446"/>
                  </a:lnTo>
                  <a:lnTo>
                    <a:pt x="713" y="245"/>
                  </a:lnTo>
                  <a:lnTo>
                    <a:pt x="717" y="205"/>
                  </a:lnTo>
                  <a:lnTo>
                    <a:pt x="725" y="168"/>
                  </a:lnTo>
                  <a:lnTo>
                    <a:pt x="741" y="133"/>
                  </a:lnTo>
                  <a:lnTo>
                    <a:pt x="760" y="100"/>
                  </a:lnTo>
                  <a:lnTo>
                    <a:pt x="786" y="71"/>
                  </a:lnTo>
                  <a:lnTo>
                    <a:pt x="814" y="47"/>
                  </a:lnTo>
                  <a:lnTo>
                    <a:pt x="846" y="26"/>
                  </a:lnTo>
                  <a:lnTo>
                    <a:pt x="881" y="12"/>
                  </a:lnTo>
                  <a:lnTo>
                    <a:pt x="919" y="2"/>
                  </a:lnTo>
                  <a:lnTo>
                    <a:pt x="959" y="0"/>
                  </a:lnTo>
                  <a:close/>
                </a:path>
              </a:pathLst>
            </a:custGeom>
            <a:solidFill>
              <a:srgbClr val="00609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>
                <a:defRPr/>
              </a:pPr>
              <a:endParaRPr lang="en-US" sz="1900">
                <a:solidFill>
                  <a:sysClr val="windowText" lastClr="000000"/>
                </a:solidFill>
              </a:endParaRPr>
            </a:p>
          </p:txBody>
        </p:sp>
        <p:sp>
          <p:nvSpPr>
            <p:cNvPr id="21" name="Freeform 20"/>
            <p:cNvSpPr>
              <a:spLocks noEditPoints="1"/>
            </p:cNvSpPr>
            <p:nvPr/>
          </p:nvSpPr>
          <p:spPr bwMode="auto">
            <a:xfrm>
              <a:off x="12411191" y="2511717"/>
              <a:ext cx="268397" cy="444605"/>
            </a:xfrm>
            <a:custGeom>
              <a:avLst/>
              <a:gdLst>
                <a:gd name="T0" fmla="*/ 549 w 1152"/>
                <a:gd name="T1" fmla="*/ 1607 h 1906"/>
                <a:gd name="T2" fmla="*/ 501 w 1152"/>
                <a:gd name="T3" fmla="*/ 1633 h 1906"/>
                <a:gd name="T4" fmla="*/ 475 w 1152"/>
                <a:gd name="T5" fmla="*/ 1680 h 1906"/>
                <a:gd name="T6" fmla="*/ 475 w 1152"/>
                <a:gd name="T7" fmla="*/ 1736 h 1906"/>
                <a:gd name="T8" fmla="*/ 501 w 1152"/>
                <a:gd name="T9" fmla="*/ 1782 h 1906"/>
                <a:gd name="T10" fmla="*/ 549 w 1152"/>
                <a:gd name="T11" fmla="*/ 1809 h 1906"/>
                <a:gd name="T12" fmla="*/ 601 w 1152"/>
                <a:gd name="T13" fmla="*/ 1810 h 1906"/>
                <a:gd name="T14" fmla="*/ 642 w 1152"/>
                <a:gd name="T15" fmla="*/ 1789 h 1906"/>
                <a:gd name="T16" fmla="*/ 671 w 1152"/>
                <a:gd name="T17" fmla="*/ 1754 h 1906"/>
                <a:gd name="T18" fmla="*/ 680 w 1152"/>
                <a:gd name="T19" fmla="*/ 1708 h 1906"/>
                <a:gd name="T20" fmla="*/ 667 w 1152"/>
                <a:gd name="T21" fmla="*/ 1655 h 1906"/>
                <a:gd name="T22" fmla="*/ 628 w 1152"/>
                <a:gd name="T23" fmla="*/ 1617 h 1906"/>
                <a:gd name="T24" fmla="*/ 576 w 1152"/>
                <a:gd name="T25" fmla="*/ 1603 h 1906"/>
                <a:gd name="T26" fmla="*/ 150 w 1152"/>
                <a:gd name="T27" fmla="*/ 1457 h 1906"/>
                <a:gd name="T28" fmla="*/ 1003 w 1152"/>
                <a:gd name="T29" fmla="*/ 215 h 1906"/>
                <a:gd name="T30" fmla="*/ 125 w 1152"/>
                <a:gd name="T31" fmla="*/ 0 h 1906"/>
                <a:gd name="T32" fmla="*/ 1055 w 1152"/>
                <a:gd name="T33" fmla="*/ 3 h 1906"/>
                <a:gd name="T34" fmla="*/ 1105 w 1152"/>
                <a:gd name="T35" fmla="*/ 28 h 1906"/>
                <a:gd name="T36" fmla="*/ 1140 w 1152"/>
                <a:gd name="T37" fmla="*/ 70 h 1906"/>
                <a:gd name="T38" fmla="*/ 1152 w 1152"/>
                <a:gd name="T39" fmla="*/ 125 h 1906"/>
                <a:gd name="T40" fmla="*/ 1149 w 1152"/>
                <a:gd name="T41" fmla="*/ 1810 h 1906"/>
                <a:gd name="T42" fmla="*/ 1125 w 1152"/>
                <a:gd name="T43" fmla="*/ 1859 h 1906"/>
                <a:gd name="T44" fmla="*/ 1082 w 1152"/>
                <a:gd name="T45" fmla="*/ 1894 h 1906"/>
                <a:gd name="T46" fmla="*/ 1026 w 1152"/>
                <a:gd name="T47" fmla="*/ 1906 h 1906"/>
                <a:gd name="T48" fmla="*/ 96 w 1152"/>
                <a:gd name="T49" fmla="*/ 1903 h 1906"/>
                <a:gd name="T50" fmla="*/ 47 w 1152"/>
                <a:gd name="T51" fmla="*/ 1879 h 1906"/>
                <a:gd name="T52" fmla="*/ 13 w 1152"/>
                <a:gd name="T53" fmla="*/ 1836 h 1906"/>
                <a:gd name="T54" fmla="*/ 0 w 1152"/>
                <a:gd name="T55" fmla="*/ 1781 h 1906"/>
                <a:gd name="T56" fmla="*/ 3 w 1152"/>
                <a:gd name="T57" fmla="*/ 96 h 1906"/>
                <a:gd name="T58" fmla="*/ 27 w 1152"/>
                <a:gd name="T59" fmla="*/ 47 h 1906"/>
                <a:gd name="T60" fmla="*/ 70 w 1152"/>
                <a:gd name="T61" fmla="*/ 13 h 1906"/>
                <a:gd name="T62" fmla="*/ 125 w 1152"/>
                <a:gd name="T63" fmla="*/ 0 h 19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152" h="1906">
                  <a:moveTo>
                    <a:pt x="576" y="1603"/>
                  </a:moveTo>
                  <a:lnTo>
                    <a:pt x="549" y="1607"/>
                  </a:lnTo>
                  <a:lnTo>
                    <a:pt x="523" y="1617"/>
                  </a:lnTo>
                  <a:lnTo>
                    <a:pt x="501" y="1633"/>
                  </a:lnTo>
                  <a:lnTo>
                    <a:pt x="486" y="1655"/>
                  </a:lnTo>
                  <a:lnTo>
                    <a:pt x="475" y="1680"/>
                  </a:lnTo>
                  <a:lnTo>
                    <a:pt x="471" y="1708"/>
                  </a:lnTo>
                  <a:lnTo>
                    <a:pt x="475" y="1736"/>
                  </a:lnTo>
                  <a:lnTo>
                    <a:pt x="486" y="1760"/>
                  </a:lnTo>
                  <a:lnTo>
                    <a:pt x="501" y="1782"/>
                  </a:lnTo>
                  <a:lnTo>
                    <a:pt x="523" y="1798"/>
                  </a:lnTo>
                  <a:lnTo>
                    <a:pt x="549" y="1809"/>
                  </a:lnTo>
                  <a:lnTo>
                    <a:pt x="576" y="1812"/>
                  </a:lnTo>
                  <a:lnTo>
                    <a:pt x="601" y="1810"/>
                  </a:lnTo>
                  <a:lnTo>
                    <a:pt x="622" y="1801"/>
                  </a:lnTo>
                  <a:lnTo>
                    <a:pt x="642" y="1789"/>
                  </a:lnTo>
                  <a:lnTo>
                    <a:pt x="657" y="1773"/>
                  </a:lnTo>
                  <a:lnTo>
                    <a:pt x="671" y="1754"/>
                  </a:lnTo>
                  <a:lnTo>
                    <a:pt x="678" y="1731"/>
                  </a:lnTo>
                  <a:lnTo>
                    <a:pt x="680" y="1708"/>
                  </a:lnTo>
                  <a:lnTo>
                    <a:pt x="677" y="1680"/>
                  </a:lnTo>
                  <a:lnTo>
                    <a:pt x="667" y="1655"/>
                  </a:lnTo>
                  <a:lnTo>
                    <a:pt x="650" y="1633"/>
                  </a:lnTo>
                  <a:lnTo>
                    <a:pt x="628" y="1617"/>
                  </a:lnTo>
                  <a:lnTo>
                    <a:pt x="604" y="1607"/>
                  </a:lnTo>
                  <a:lnTo>
                    <a:pt x="576" y="1603"/>
                  </a:lnTo>
                  <a:close/>
                  <a:moveTo>
                    <a:pt x="150" y="215"/>
                  </a:moveTo>
                  <a:lnTo>
                    <a:pt x="150" y="1457"/>
                  </a:lnTo>
                  <a:lnTo>
                    <a:pt x="1003" y="1457"/>
                  </a:lnTo>
                  <a:lnTo>
                    <a:pt x="1003" y="215"/>
                  </a:lnTo>
                  <a:lnTo>
                    <a:pt x="150" y="215"/>
                  </a:lnTo>
                  <a:close/>
                  <a:moveTo>
                    <a:pt x="125" y="0"/>
                  </a:moveTo>
                  <a:lnTo>
                    <a:pt x="1026" y="0"/>
                  </a:lnTo>
                  <a:lnTo>
                    <a:pt x="1055" y="3"/>
                  </a:lnTo>
                  <a:lnTo>
                    <a:pt x="1082" y="13"/>
                  </a:lnTo>
                  <a:lnTo>
                    <a:pt x="1105" y="28"/>
                  </a:lnTo>
                  <a:lnTo>
                    <a:pt x="1125" y="47"/>
                  </a:lnTo>
                  <a:lnTo>
                    <a:pt x="1140" y="70"/>
                  </a:lnTo>
                  <a:lnTo>
                    <a:pt x="1149" y="96"/>
                  </a:lnTo>
                  <a:lnTo>
                    <a:pt x="1152" y="125"/>
                  </a:lnTo>
                  <a:lnTo>
                    <a:pt x="1152" y="1781"/>
                  </a:lnTo>
                  <a:lnTo>
                    <a:pt x="1149" y="1810"/>
                  </a:lnTo>
                  <a:lnTo>
                    <a:pt x="1140" y="1836"/>
                  </a:lnTo>
                  <a:lnTo>
                    <a:pt x="1125" y="1859"/>
                  </a:lnTo>
                  <a:lnTo>
                    <a:pt x="1105" y="1879"/>
                  </a:lnTo>
                  <a:lnTo>
                    <a:pt x="1082" y="1894"/>
                  </a:lnTo>
                  <a:lnTo>
                    <a:pt x="1055" y="1903"/>
                  </a:lnTo>
                  <a:lnTo>
                    <a:pt x="1026" y="1906"/>
                  </a:lnTo>
                  <a:lnTo>
                    <a:pt x="125" y="1906"/>
                  </a:lnTo>
                  <a:lnTo>
                    <a:pt x="96" y="1903"/>
                  </a:lnTo>
                  <a:lnTo>
                    <a:pt x="70" y="1894"/>
                  </a:lnTo>
                  <a:lnTo>
                    <a:pt x="47" y="1879"/>
                  </a:lnTo>
                  <a:lnTo>
                    <a:pt x="27" y="1859"/>
                  </a:lnTo>
                  <a:lnTo>
                    <a:pt x="13" y="1836"/>
                  </a:lnTo>
                  <a:lnTo>
                    <a:pt x="3" y="1810"/>
                  </a:lnTo>
                  <a:lnTo>
                    <a:pt x="0" y="1781"/>
                  </a:lnTo>
                  <a:lnTo>
                    <a:pt x="0" y="125"/>
                  </a:lnTo>
                  <a:lnTo>
                    <a:pt x="3" y="96"/>
                  </a:lnTo>
                  <a:lnTo>
                    <a:pt x="13" y="70"/>
                  </a:lnTo>
                  <a:lnTo>
                    <a:pt x="27" y="47"/>
                  </a:lnTo>
                  <a:lnTo>
                    <a:pt x="47" y="28"/>
                  </a:lnTo>
                  <a:lnTo>
                    <a:pt x="70" y="13"/>
                  </a:lnTo>
                  <a:lnTo>
                    <a:pt x="96" y="3"/>
                  </a:lnTo>
                  <a:lnTo>
                    <a:pt x="12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>
                <a:defRPr/>
              </a:pPr>
              <a:endParaRPr lang="en-US" sz="1900">
                <a:solidFill>
                  <a:sysClr val="windowText" lastClr="000000"/>
                </a:solidFill>
              </a:endParaRPr>
            </a:p>
          </p:txBody>
        </p:sp>
        <p:sp>
          <p:nvSpPr>
            <p:cNvPr id="22" name="Freeform 21"/>
            <p:cNvSpPr>
              <a:spLocks noEditPoints="1"/>
            </p:cNvSpPr>
            <p:nvPr/>
          </p:nvSpPr>
          <p:spPr bwMode="auto">
            <a:xfrm>
              <a:off x="12578064" y="2407860"/>
              <a:ext cx="516955" cy="444605"/>
            </a:xfrm>
            <a:custGeom>
              <a:avLst/>
              <a:gdLst>
                <a:gd name="T0" fmla="*/ 1404 w 2217"/>
                <a:gd name="T1" fmla="*/ 1581 h 1906"/>
                <a:gd name="T2" fmla="*/ 1363 w 2217"/>
                <a:gd name="T3" fmla="*/ 1600 h 1906"/>
                <a:gd name="T4" fmla="*/ 1334 w 2217"/>
                <a:gd name="T5" fmla="*/ 1637 h 1906"/>
                <a:gd name="T6" fmla="*/ 1324 w 2217"/>
                <a:gd name="T7" fmla="*/ 1683 h 1906"/>
                <a:gd name="T8" fmla="*/ 1337 w 2217"/>
                <a:gd name="T9" fmla="*/ 1736 h 1906"/>
                <a:gd name="T10" fmla="*/ 1375 w 2217"/>
                <a:gd name="T11" fmla="*/ 1773 h 1906"/>
                <a:gd name="T12" fmla="*/ 1428 w 2217"/>
                <a:gd name="T13" fmla="*/ 1788 h 1906"/>
                <a:gd name="T14" fmla="*/ 1481 w 2217"/>
                <a:gd name="T15" fmla="*/ 1773 h 1906"/>
                <a:gd name="T16" fmla="*/ 1519 w 2217"/>
                <a:gd name="T17" fmla="*/ 1736 h 1906"/>
                <a:gd name="T18" fmla="*/ 1533 w 2217"/>
                <a:gd name="T19" fmla="*/ 1683 h 1906"/>
                <a:gd name="T20" fmla="*/ 1522 w 2217"/>
                <a:gd name="T21" fmla="*/ 1642 h 1906"/>
                <a:gd name="T22" fmla="*/ 1493 w 2217"/>
                <a:gd name="T23" fmla="*/ 1604 h 1906"/>
                <a:gd name="T24" fmla="*/ 1452 w 2217"/>
                <a:gd name="T25" fmla="*/ 1581 h 1906"/>
                <a:gd name="T26" fmla="*/ 1109 w 2217"/>
                <a:gd name="T27" fmla="*/ 1577 h 1906"/>
                <a:gd name="T28" fmla="*/ 1063 w 2217"/>
                <a:gd name="T29" fmla="*/ 1588 h 1906"/>
                <a:gd name="T30" fmla="*/ 1026 w 2217"/>
                <a:gd name="T31" fmla="*/ 1617 h 1906"/>
                <a:gd name="T32" fmla="*/ 1007 w 2217"/>
                <a:gd name="T33" fmla="*/ 1658 h 1906"/>
                <a:gd name="T34" fmla="*/ 1007 w 2217"/>
                <a:gd name="T35" fmla="*/ 1710 h 1906"/>
                <a:gd name="T36" fmla="*/ 1035 w 2217"/>
                <a:gd name="T37" fmla="*/ 1756 h 1906"/>
                <a:gd name="T38" fmla="*/ 1081 w 2217"/>
                <a:gd name="T39" fmla="*/ 1784 h 1906"/>
                <a:gd name="T40" fmla="*/ 1136 w 2217"/>
                <a:gd name="T41" fmla="*/ 1784 h 1906"/>
                <a:gd name="T42" fmla="*/ 1182 w 2217"/>
                <a:gd name="T43" fmla="*/ 1756 h 1906"/>
                <a:gd name="T44" fmla="*/ 1210 w 2217"/>
                <a:gd name="T45" fmla="*/ 1710 h 1906"/>
                <a:gd name="T46" fmla="*/ 1210 w 2217"/>
                <a:gd name="T47" fmla="*/ 1662 h 1906"/>
                <a:gd name="T48" fmla="*/ 1191 w 2217"/>
                <a:gd name="T49" fmla="*/ 1622 h 1906"/>
                <a:gd name="T50" fmla="*/ 1155 w 2217"/>
                <a:gd name="T51" fmla="*/ 1591 h 1906"/>
                <a:gd name="T52" fmla="*/ 1109 w 2217"/>
                <a:gd name="T53" fmla="*/ 1577 h 1906"/>
                <a:gd name="T54" fmla="*/ 765 w 2217"/>
                <a:gd name="T55" fmla="*/ 1581 h 1906"/>
                <a:gd name="T56" fmla="*/ 723 w 2217"/>
                <a:gd name="T57" fmla="*/ 1600 h 1906"/>
                <a:gd name="T58" fmla="*/ 695 w 2217"/>
                <a:gd name="T59" fmla="*/ 1637 h 1906"/>
                <a:gd name="T60" fmla="*/ 684 w 2217"/>
                <a:gd name="T61" fmla="*/ 1683 h 1906"/>
                <a:gd name="T62" fmla="*/ 699 w 2217"/>
                <a:gd name="T63" fmla="*/ 1736 h 1906"/>
                <a:gd name="T64" fmla="*/ 736 w 2217"/>
                <a:gd name="T65" fmla="*/ 1773 h 1906"/>
                <a:gd name="T66" fmla="*/ 789 w 2217"/>
                <a:gd name="T67" fmla="*/ 1788 h 1906"/>
                <a:gd name="T68" fmla="*/ 841 w 2217"/>
                <a:gd name="T69" fmla="*/ 1773 h 1906"/>
                <a:gd name="T70" fmla="*/ 880 w 2217"/>
                <a:gd name="T71" fmla="*/ 1736 h 1906"/>
                <a:gd name="T72" fmla="*/ 893 w 2217"/>
                <a:gd name="T73" fmla="*/ 1683 h 1906"/>
                <a:gd name="T74" fmla="*/ 884 w 2217"/>
                <a:gd name="T75" fmla="*/ 1642 h 1906"/>
                <a:gd name="T76" fmla="*/ 855 w 2217"/>
                <a:gd name="T77" fmla="*/ 1604 h 1906"/>
                <a:gd name="T78" fmla="*/ 814 w 2217"/>
                <a:gd name="T79" fmla="*/ 1581 h 1906"/>
                <a:gd name="T80" fmla="*/ 126 w 2217"/>
                <a:gd name="T81" fmla="*/ 0 h 1906"/>
                <a:gd name="T82" fmla="*/ 2121 w 2217"/>
                <a:gd name="T83" fmla="*/ 3 h 1906"/>
                <a:gd name="T84" fmla="*/ 2170 w 2217"/>
                <a:gd name="T85" fmla="*/ 27 h 1906"/>
                <a:gd name="T86" fmla="*/ 2204 w 2217"/>
                <a:gd name="T87" fmla="*/ 70 h 1906"/>
                <a:gd name="T88" fmla="*/ 2217 w 2217"/>
                <a:gd name="T89" fmla="*/ 125 h 1906"/>
                <a:gd name="T90" fmla="*/ 2214 w 2217"/>
                <a:gd name="T91" fmla="*/ 1810 h 1906"/>
                <a:gd name="T92" fmla="*/ 2190 w 2217"/>
                <a:gd name="T93" fmla="*/ 1859 h 1906"/>
                <a:gd name="T94" fmla="*/ 2147 w 2217"/>
                <a:gd name="T95" fmla="*/ 1893 h 1906"/>
                <a:gd name="T96" fmla="*/ 2092 w 2217"/>
                <a:gd name="T97" fmla="*/ 1906 h 1906"/>
                <a:gd name="T98" fmla="*/ 567 w 2217"/>
                <a:gd name="T99" fmla="*/ 1386 h 1906"/>
                <a:gd name="T100" fmla="*/ 2067 w 2217"/>
                <a:gd name="T101" fmla="*/ 214 h 1906"/>
                <a:gd name="T102" fmla="*/ 149 w 2217"/>
                <a:gd name="T103" fmla="*/ 339 h 1906"/>
                <a:gd name="T104" fmla="*/ 0 w 2217"/>
                <a:gd name="T105" fmla="*/ 125 h 1906"/>
                <a:gd name="T106" fmla="*/ 13 w 2217"/>
                <a:gd name="T107" fmla="*/ 70 h 1906"/>
                <a:gd name="T108" fmla="*/ 47 w 2217"/>
                <a:gd name="T109" fmla="*/ 27 h 1906"/>
                <a:gd name="T110" fmla="*/ 97 w 2217"/>
                <a:gd name="T111" fmla="*/ 3 h 19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217" h="1906">
                  <a:moveTo>
                    <a:pt x="1428" y="1577"/>
                  </a:moveTo>
                  <a:lnTo>
                    <a:pt x="1404" y="1581"/>
                  </a:lnTo>
                  <a:lnTo>
                    <a:pt x="1382" y="1588"/>
                  </a:lnTo>
                  <a:lnTo>
                    <a:pt x="1363" y="1600"/>
                  </a:lnTo>
                  <a:lnTo>
                    <a:pt x="1347" y="1617"/>
                  </a:lnTo>
                  <a:lnTo>
                    <a:pt x="1334" y="1637"/>
                  </a:lnTo>
                  <a:lnTo>
                    <a:pt x="1326" y="1658"/>
                  </a:lnTo>
                  <a:lnTo>
                    <a:pt x="1324" y="1683"/>
                  </a:lnTo>
                  <a:lnTo>
                    <a:pt x="1328" y="1710"/>
                  </a:lnTo>
                  <a:lnTo>
                    <a:pt x="1337" y="1736"/>
                  </a:lnTo>
                  <a:lnTo>
                    <a:pt x="1354" y="1756"/>
                  </a:lnTo>
                  <a:lnTo>
                    <a:pt x="1375" y="1773"/>
                  </a:lnTo>
                  <a:lnTo>
                    <a:pt x="1400" y="1784"/>
                  </a:lnTo>
                  <a:lnTo>
                    <a:pt x="1428" y="1788"/>
                  </a:lnTo>
                  <a:lnTo>
                    <a:pt x="1456" y="1784"/>
                  </a:lnTo>
                  <a:lnTo>
                    <a:pt x="1481" y="1773"/>
                  </a:lnTo>
                  <a:lnTo>
                    <a:pt x="1502" y="1756"/>
                  </a:lnTo>
                  <a:lnTo>
                    <a:pt x="1519" y="1736"/>
                  </a:lnTo>
                  <a:lnTo>
                    <a:pt x="1529" y="1710"/>
                  </a:lnTo>
                  <a:lnTo>
                    <a:pt x="1533" y="1683"/>
                  </a:lnTo>
                  <a:lnTo>
                    <a:pt x="1531" y="1662"/>
                  </a:lnTo>
                  <a:lnTo>
                    <a:pt x="1522" y="1642"/>
                  </a:lnTo>
                  <a:lnTo>
                    <a:pt x="1510" y="1622"/>
                  </a:lnTo>
                  <a:lnTo>
                    <a:pt x="1493" y="1604"/>
                  </a:lnTo>
                  <a:lnTo>
                    <a:pt x="1474" y="1591"/>
                  </a:lnTo>
                  <a:lnTo>
                    <a:pt x="1452" y="1581"/>
                  </a:lnTo>
                  <a:lnTo>
                    <a:pt x="1428" y="1577"/>
                  </a:lnTo>
                  <a:close/>
                  <a:moveTo>
                    <a:pt x="1109" y="1577"/>
                  </a:moveTo>
                  <a:lnTo>
                    <a:pt x="1085" y="1581"/>
                  </a:lnTo>
                  <a:lnTo>
                    <a:pt x="1063" y="1588"/>
                  </a:lnTo>
                  <a:lnTo>
                    <a:pt x="1043" y="1600"/>
                  </a:lnTo>
                  <a:lnTo>
                    <a:pt x="1026" y="1617"/>
                  </a:lnTo>
                  <a:lnTo>
                    <a:pt x="1014" y="1637"/>
                  </a:lnTo>
                  <a:lnTo>
                    <a:pt x="1007" y="1658"/>
                  </a:lnTo>
                  <a:lnTo>
                    <a:pt x="1003" y="1683"/>
                  </a:lnTo>
                  <a:lnTo>
                    <a:pt x="1007" y="1710"/>
                  </a:lnTo>
                  <a:lnTo>
                    <a:pt x="1018" y="1736"/>
                  </a:lnTo>
                  <a:lnTo>
                    <a:pt x="1035" y="1756"/>
                  </a:lnTo>
                  <a:lnTo>
                    <a:pt x="1055" y="1773"/>
                  </a:lnTo>
                  <a:lnTo>
                    <a:pt x="1081" y="1784"/>
                  </a:lnTo>
                  <a:lnTo>
                    <a:pt x="1109" y="1788"/>
                  </a:lnTo>
                  <a:lnTo>
                    <a:pt x="1136" y="1784"/>
                  </a:lnTo>
                  <a:lnTo>
                    <a:pt x="1162" y="1773"/>
                  </a:lnTo>
                  <a:lnTo>
                    <a:pt x="1182" y="1756"/>
                  </a:lnTo>
                  <a:lnTo>
                    <a:pt x="1199" y="1736"/>
                  </a:lnTo>
                  <a:lnTo>
                    <a:pt x="1210" y="1710"/>
                  </a:lnTo>
                  <a:lnTo>
                    <a:pt x="1214" y="1683"/>
                  </a:lnTo>
                  <a:lnTo>
                    <a:pt x="1210" y="1662"/>
                  </a:lnTo>
                  <a:lnTo>
                    <a:pt x="1203" y="1642"/>
                  </a:lnTo>
                  <a:lnTo>
                    <a:pt x="1191" y="1622"/>
                  </a:lnTo>
                  <a:lnTo>
                    <a:pt x="1174" y="1604"/>
                  </a:lnTo>
                  <a:lnTo>
                    <a:pt x="1155" y="1591"/>
                  </a:lnTo>
                  <a:lnTo>
                    <a:pt x="1133" y="1581"/>
                  </a:lnTo>
                  <a:lnTo>
                    <a:pt x="1109" y="1577"/>
                  </a:lnTo>
                  <a:close/>
                  <a:moveTo>
                    <a:pt x="789" y="1577"/>
                  </a:moveTo>
                  <a:lnTo>
                    <a:pt x="765" y="1581"/>
                  </a:lnTo>
                  <a:lnTo>
                    <a:pt x="744" y="1588"/>
                  </a:lnTo>
                  <a:lnTo>
                    <a:pt x="723" y="1600"/>
                  </a:lnTo>
                  <a:lnTo>
                    <a:pt x="707" y="1617"/>
                  </a:lnTo>
                  <a:lnTo>
                    <a:pt x="695" y="1637"/>
                  </a:lnTo>
                  <a:lnTo>
                    <a:pt x="687" y="1658"/>
                  </a:lnTo>
                  <a:lnTo>
                    <a:pt x="684" y="1683"/>
                  </a:lnTo>
                  <a:lnTo>
                    <a:pt x="688" y="1710"/>
                  </a:lnTo>
                  <a:lnTo>
                    <a:pt x="699" y="1736"/>
                  </a:lnTo>
                  <a:lnTo>
                    <a:pt x="715" y="1756"/>
                  </a:lnTo>
                  <a:lnTo>
                    <a:pt x="736" y="1773"/>
                  </a:lnTo>
                  <a:lnTo>
                    <a:pt x="762" y="1784"/>
                  </a:lnTo>
                  <a:lnTo>
                    <a:pt x="789" y="1788"/>
                  </a:lnTo>
                  <a:lnTo>
                    <a:pt x="817" y="1784"/>
                  </a:lnTo>
                  <a:lnTo>
                    <a:pt x="841" y="1773"/>
                  </a:lnTo>
                  <a:lnTo>
                    <a:pt x="863" y="1756"/>
                  </a:lnTo>
                  <a:lnTo>
                    <a:pt x="880" y="1736"/>
                  </a:lnTo>
                  <a:lnTo>
                    <a:pt x="890" y="1710"/>
                  </a:lnTo>
                  <a:lnTo>
                    <a:pt x="893" y="1683"/>
                  </a:lnTo>
                  <a:lnTo>
                    <a:pt x="891" y="1662"/>
                  </a:lnTo>
                  <a:lnTo>
                    <a:pt x="884" y="1642"/>
                  </a:lnTo>
                  <a:lnTo>
                    <a:pt x="870" y="1622"/>
                  </a:lnTo>
                  <a:lnTo>
                    <a:pt x="855" y="1604"/>
                  </a:lnTo>
                  <a:lnTo>
                    <a:pt x="835" y="1591"/>
                  </a:lnTo>
                  <a:lnTo>
                    <a:pt x="814" y="1581"/>
                  </a:lnTo>
                  <a:lnTo>
                    <a:pt x="789" y="1577"/>
                  </a:lnTo>
                  <a:close/>
                  <a:moveTo>
                    <a:pt x="126" y="0"/>
                  </a:moveTo>
                  <a:lnTo>
                    <a:pt x="2092" y="0"/>
                  </a:lnTo>
                  <a:lnTo>
                    <a:pt x="2121" y="3"/>
                  </a:lnTo>
                  <a:lnTo>
                    <a:pt x="2147" y="12"/>
                  </a:lnTo>
                  <a:lnTo>
                    <a:pt x="2170" y="27"/>
                  </a:lnTo>
                  <a:lnTo>
                    <a:pt x="2190" y="47"/>
                  </a:lnTo>
                  <a:lnTo>
                    <a:pt x="2204" y="70"/>
                  </a:lnTo>
                  <a:lnTo>
                    <a:pt x="2214" y="96"/>
                  </a:lnTo>
                  <a:lnTo>
                    <a:pt x="2217" y="125"/>
                  </a:lnTo>
                  <a:lnTo>
                    <a:pt x="2217" y="1781"/>
                  </a:lnTo>
                  <a:lnTo>
                    <a:pt x="2214" y="1810"/>
                  </a:lnTo>
                  <a:lnTo>
                    <a:pt x="2204" y="1836"/>
                  </a:lnTo>
                  <a:lnTo>
                    <a:pt x="2190" y="1859"/>
                  </a:lnTo>
                  <a:lnTo>
                    <a:pt x="2170" y="1878"/>
                  </a:lnTo>
                  <a:lnTo>
                    <a:pt x="2147" y="1893"/>
                  </a:lnTo>
                  <a:lnTo>
                    <a:pt x="2121" y="1903"/>
                  </a:lnTo>
                  <a:lnTo>
                    <a:pt x="2092" y="1906"/>
                  </a:lnTo>
                  <a:lnTo>
                    <a:pt x="567" y="1906"/>
                  </a:lnTo>
                  <a:lnTo>
                    <a:pt x="567" y="1386"/>
                  </a:lnTo>
                  <a:lnTo>
                    <a:pt x="2067" y="1386"/>
                  </a:lnTo>
                  <a:lnTo>
                    <a:pt x="2067" y="214"/>
                  </a:lnTo>
                  <a:lnTo>
                    <a:pt x="149" y="214"/>
                  </a:lnTo>
                  <a:lnTo>
                    <a:pt x="149" y="339"/>
                  </a:lnTo>
                  <a:lnTo>
                    <a:pt x="0" y="339"/>
                  </a:lnTo>
                  <a:lnTo>
                    <a:pt x="0" y="125"/>
                  </a:lnTo>
                  <a:lnTo>
                    <a:pt x="4" y="96"/>
                  </a:lnTo>
                  <a:lnTo>
                    <a:pt x="13" y="70"/>
                  </a:lnTo>
                  <a:lnTo>
                    <a:pt x="28" y="47"/>
                  </a:lnTo>
                  <a:lnTo>
                    <a:pt x="47" y="27"/>
                  </a:lnTo>
                  <a:lnTo>
                    <a:pt x="70" y="12"/>
                  </a:lnTo>
                  <a:lnTo>
                    <a:pt x="97" y="3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rgbClr val="FABE3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>
                <a:defRPr/>
              </a:pPr>
              <a:endParaRPr lang="en-US" sz="190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8239116" y="1467991"/>
            <a:ext cx="973267" cy="288724"/>
          </a:xfrm>
          <a:prstGeom prst="rect">
            <a:avLst/>
          </a:prstGeom>
          <a:noFill/>
          <a:effectLst/>
        </p:spPr>
        <p:txBody>
          <a:bodyPr wrap="square" lIns="0" tIns="0" rIns="0" bIns="0" rtlCol="0" anchor="t">
            <a:noAutofit/>
          </a:bodyPr>
          <a:lstStyle/>
          <a:p>
            <a:pPr algn="ctr" defTabSz="914377" eaLnBrk="0" hangingPunct="0">
              <a:defRPr/>
            </a:pPr>
            <a:r>
              <a:rPr lang="en-US" sz="1600" b="1" dirty="0">
                <a:solidFill>
                  <a:srgbClr val="FFFFFF"/>
                </a:solidFill>
              </a:rPr>
              <a:t>Desktop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9429542" y="1467991"/>
            <a:ext cx="816716" cy="288724"/>
          </a:xfrm>
          <a:prstGeom prst="rect">
            <a:avLst/>
          </a:prstGeom>
          <a:noFill/>
          <a:effectLst/>
        </p:spPr>
        <p:txBody>
          <a:bodyPr wrap="square" lIns="0" tIns="0" rIns="0" bIns="0" rtlCol="0" anchor="t">
            <a:noAutofit/>
          </a:bodyPr>
          <a:lstStyle/>
          <a:p>
            <a:pPr algn="ctr" defTabSz="914377" eaLnBrk="0" hangingPunct="0">
              <a:defRPr/>
            </a:pPr>
            <a:r>
              <a:rPr lang="en-US" sz="1600" b="1" dirty="0">
                <a:solidFill>
                  <a:srgbClr val="FFFFFF"/>
                </a:solidFill>
              </a:rPr>
              <a:t>Web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0467747" y="1467991"/>
            <a:ext cx="894069" cy="288724"/>
          </a:xfrm>
          <a:prstGeom prst="rect">
            <a:avLst/>
          </a:prstGeom>
          <a:noFill/>
          <a:effectLst/>
        </p:spPr>
        <p:txBody>
          <a:bodyPr wrap="square" lIns="0" tIns="0" rIns="0" bIns="0" rtlCol="0" anchor="t">
            <a:noAutofit/>
          </a:bodyPr>
          <a:lstStyle/>
          <a:p>
            <a:pPr algn="ctr" defTabSz="914377" eaLnBrk="0" hangingPunct="0">
              <a:defRPr/>
            </a:pPr>
            <a:r>
              <a:rPr lang="en-US" sz="1600" b="1" dirty="0">
                <a:solidFill>
                  <a:srgbClr val="FFFFFF"/>
                </a:solidFill>
              </a:rPr>
              <a:t>Device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8720653" y="4729666"/>
            <a:ext cx="617827" cy="505929"/>
            <a:chOff x="9622002" y="3703176"/>
            <a:chExt cx="617177" cy="505396"/>
          </a:xfrm>
        </p:grpSpPr>
        <p:sp>
          <p:nvSpPr>
            <p:cNvPr id="27" name="Freeform 26"/>
            <p:cNvSpPr>
              <a:spLocks/>
            </p:cNvSpPr>
            <p:nvPr/>
          </p:nvSpPr>
          <p:spPr bwMode="auto">
            <a:xfrm>
              <a:off x="9622002" y="3703176"/>
              <a:ext cx="617177" cy="505396"/>
            </a:xfrm>
            <a:custGeom>
              <a:avLst/>
              <a:gdLst>
                <a:gd name="T0" fmla="*/ 120 w 2596"/>
                <a:gd name="T1" fmla="*/ 0 h 2126"/>
                <a:gd name="T2" fmla="*/ 2476 w 2596"/>
                <a:gd name="T3" fmla="*/ 0 h 2126"/>
                <a:gd name="T4" fmla="*/ 2504 w 2596"/>
                <a:gd name="T5" fmla="*/ 3 h 2126"/>
                <a:gd name="T6" fmla="*/ 2528 w 2596"/>
                <a:gd name="T7" fmla="*/ 12 h 2126"/>
                <a:gd name="T8" fmla="*/ 2551 w 2596"/>
                <a:gd name="T9" fmla="*/ 26 h 2126"/>
                <a:gd name="T10" fmla="*/ 2569 w 2596"/>
                <a:gd name="T11" fmla="*/ 44 h 2126"/>
                <a:gd name="T12" fmla="*/ 2584 w 2596"/>
                <a:gd name="T13" fmla="*/ 67 h 2126"/>
                <a:gd name="T14" fmla="*/ 2592 w 2596"/>
                <a:gd name="T15" fmla="*/ 92 h 2126"/>
                <a:gd name="T16" fmla="*/ 2596 w 2596"/>
                <a:gd name="T17" fmla="*/ 119 h 2126"/>
                <a:gd name="T18" fmla="*/ 2596 w 2596"/>
                <a:gd name="T19" fmla="*/ 2007 h 2126"/>
                <a:gd name="T20" fmla="*/ 2592 w 2596"/>
                <a:gd name="T21" fmla="*/ 2035 h 2126"/>
                <a:gd name="T22" fmla="*/ 2584 w 2596"/>
                <a:gd name="T23" fmla="*/ 2060 h 2126"/>
                <a:gd name="T24" fmla="*/ 2569 w 2596"/>
                <a:gd name="T25" fmla="*/ 2082 h 2126"/>
                <a:gd name="T26" fmla="*/ 2551 w 2596"/>
                <a:gd name="T27" fmla="*/ 2100 h 2126"/>
                <a:gd name="T28" fmla="*/ 2528 w 2596"/>
                <a:gd name="T29" fmla="*/ 2114 h 2126"/>
                <a:gd name="T30" fmla="*/ 2504 w 2596"/>
                <a:gd name="T31" fmla="*/ 2123 h 2126"/>
                <a:gd name="T32" fmla="*/ 2476 w 2596"/>
                <a:gd name="T33" fmla="*/ 2126 h 2126"/>
                <a:gd name="T34" fmla="*/ 120 w 2596"/>
                <a:gd name="T35" fmla="*/ 2126 h 2126"/>
                <a:gd name="T36" fmla="*/ 92 w 2596"/>
                <a:gd name="T37" fmla="*/ 2123 h 2126"/>
                <a:gd name="T38" fmla="*/ 67 w 2596"/>
                <a:gd name="T39" fmla="*/ 2114 h 2126"/>
                <a:gd name="T40" fmla="*/ 45 w 2596"/>
                <a:gd name="T41" fmla="*/ 2100 h 2126"/>
                <a:gd name="T42" fmla="*/ 25 w 2596"/>
                <a:gd name="T43" fmla="*/ 2082 h 2126"/>
                <a:gd name="T44" fmla="*/ 12 w 2596"/>
                <a:gd name="T45" fmla="*/ 2060 h 2126"/>
                <a:gd name="T46" fmla="*/ 2 w 2596"/>
                <a:gd name="T47" fmla="*/ 2035 h 2126"/>
                <a:gd name="T48" fmla="*/ 0 w 2596"/>
                <a:gd name="T49" fmla="*/ 2007 h 2126"/>
                <a:gd name="T50" fmla="*/ 0 w 2596"/>
                <a:gd name="T51" fmla="*/ 119 h 2126"/>
                <a:gd name="T52" fmla="*/ 2 w 2596"/>
                <a:gd name="T53" fmla="*/ 92 h 2126"/>
                <a:gd name="T54" fmla="*/ 12 w 2596"/>
                <a:gd name="T55" fmla="*/ 67 h 2126"/>
                <a:gd name="T56" fmla="*/ 25 w 2596"/>
                <a:gd name="T57" fmla="*/ 44 h 2126"/>
                <a:gd name="T58" fmla="*/ 45 w 2596"/>
                <a:gd name="T59" fmla="*/ 26 h 2126"/>
                <a:gd name="T60" fmla="*/ 67 w 2596"/>
                <a:gd name="T61" fmla="*/ 12 h 2126"/>
                <a:gd name="T62" fmla="*/ 92 w 2596"/>
                <a:gd name="T63" fmla="*/ 3 h 2126"/>
                <a:gd name="T64" fmla="*/ 120 w 2596"/>
                <a:gd name="T65" fmla="*/ 0 h 2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596" h="2126">
                  <a:moveTo>
                    <a:pt x="120" y="0"/>
                  </a:moveTo>
                  <a:lnTo>
                    <a:pt x="2476" y="0"/>
                  </a:lnTo>
                  <a:lnTo>
                    <a:pt x="2504" y="3"/>
                  </a:lnTo>
                  <a:lnTo>
                    <a:pt x="2528" y="12"/>
                  </a:lnTo>
                  <a:lnTo>
                    <a:pt x="2551" y="26"/>
                  </a:lnTo>
                  <a:lnTo>
                    <a:pt x="2569" y="44"/>
                  </a:lnTo>
                  <a:lnTo>
                    <a:pt x="2584" y="67"/>
                  </a:lnTo>
                  <a:lnTo>
                    <a:pt x="2592" y="92"/>
                  </a:lnTo>
                  <a:lnTo>
                    <a:pt x="2596" y="119"/>
                  </a:lnTo>
                  <a:lnTo>
                    <a:pt x="2596" y="2007"/>
                  </a:lnTo>
                  <a:lnTo>
                    <a:pt x="2592" y="2035"/>
                  </a:lnTo>
                  <a:lnTo>
                    <a:pt x="2584" y="2060"/>
                  </a:lnTo>
                  <a:lnTo>
                    <a:pt x="2569" y="2082"/>
                  </a:lnTo>
                  <a:lnTo>
                    <a:pt x="2551" y="2100"/>
                  </a:lnTo>
                  <a:lnTo>
                    <a:pt x="2528" y="2114"/>
                  </a:lnTo>
                  <a:lnTo>
                    <a:pt x="2504" y="2123"/>
                  </a:lnTo>
                  <a:lnTo>
                    <a:pt x="2476" y="2126"/>
                  </a:lnTo>
                  <a:lnTo>
                    <a:pt x="120" y="2126"/>
                  </a:lnTo>
                  <a:lnTo>
                    <a:pt x="92" y="2123"/>
                  </a:lnTo>
                  <a:lnTo>
                    <a:pt x="67" y="2114"/>
                  </a:lnTo>
                  <a:lnTo>
                    <a:pt x="45" y="2100"/>
                  </a:lnTo>
                  <a:lnTo>
                    <a:pt x="25" y="2082"/>
                  </a:lnTo>
                  <a:lnTo>
                    <a:pt x="12" y="2060"/>
                  </a:lnTo>
                  <a:lnTo>
                    <a:pt x="2" y="2035"/>
                  </a:lnTo>
                  <a:lnTo>
                    <a:pt x="0" y="2007"/>
                  </a:lnTo>
                  <a:lnTo>
                    <a:pt x="0" y="119"/>
                  </a:lnTo>
                  <a:lnTo>
                    <a:pt x="2" y="92"/>
                  </a:lnTo>
                  <a:lnTo>
                    <a:pt x="12" y="67"/>
                  </a:lnTo>
                  <a:lnTo>
                    <a:pt x="25" y="44"/>
                  </a:lnTo>
                  <a:lnTo>
                    <a:pt x="45" y="26"/>
                  </a:lnTo>
                  <a:lnTo>
                    <a:pt x="67" y="12"/>
                  </a:lnTo>
                  <a:lnTo>
                    <a:pt x="92" y="3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0382B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>
                <a:defRPr/>
              </a:pPr>
              <a:endParaRPr lang="en-US" sz="1900">
                <a:solidFill>
                  <a:sysClr val="windowText" lastClr="000000"/>
                </a:solidFill>
              </a:endParaRPr>
            </a:p>
          </p:txBody>
        </p:sp>
        <p:sp>
          <p:nvSpPr>
            <p:cNvPr id="28" name="Freeform 27"/>
            <p:cNvSpPr>
              <a:spLocks noEditPoints="1"/>
            </p:cNvSpPr>
            <p:nvPr/>
          </p:nvSpPr>
          <p:spPr bwMode="auto">
            <a:xfrm>
              <a:off x="9739730" y="3845876"/>
              <a:ext cx="390046" cy="208104"/>
            </a:xfrm>
            <a:custGeom>
              <a:avLst/>
              <a:gdLst>
                <a:gd name="T0" fmla="*/ 664 w 1638"/>
                <a:gd name="T1" fmla="*/ 663 h 872"/>
                <a:gd name="T2" fmla="*/ 0 w 1638"/>
                <a:gd name="T3" fmla="*/ 782 h 872"/>
                <a:gd name="T4" fmla="*/ 0 w 1638"/>
                <a:gd name="T5" fmla="*/ 361 h 872"/>
                <a:gd name="T6" fmla="*/ 664 w 1638"/>
                <a:gd name="T7" fmla="*/ 480 h 872"/>
                <a:gd name="T8" fmla="*/ 0 w 1638"/>
                <a:gd name="T9" fmla="*/ 361 h 872"/>
                <a:gd name="T10" fmla="*/ 1638 w 1638"/>
                <a:gd name="T11" fmla="*/ 761 h 872"/>
                <a:gd name="T12" fmla="*/ 1592 w 1638"/>
                <a:gd name="T13" fmla="*/ 802 h 872"/>
                <a:gd name="T14" fmla="*/ 1530 w 1638"/>
                <a:gd name="T15" fmla="*/ 833 h 872"/>
                <a:gd name="T16" fmla="*/ 1456 w 1638"/>
                <a:gd name="T17" fmla="*/ 853 h 872"/>
                <a:gd name="T18" fmla="*/ 1378 w 1638"/>
                <a:gd name="T19" fmla="*/ 865 h 872"/>
                <a:gd name="T20" fmla="*/ 1305 w 1638"/>
                <a:gd name="T21" fmla="*/ 870 h 872"/>
                <a:gd name="T22" fmla="*/ 1239 w 1638"/>
                <a:gd name="T23" fmla="*/ 872 h 872"/>
                <a:gd name="T24" fmla="*/ 1175 w 1638"/>
                <a:gd name="T25" fmla="*/ 870 h 872"/>
                <a:gd name="T26" fmla="*/ 1101 w 1638"/>
                <a:gd name="T27" fmla="*/ 865 h 872"/>
                <a:gd name="T28" fmla="*/ 1024 w 1638"/>
                <a:gd name="T29" fmla="*/ 853 h 872"/>
                <a:gd name="T30" fmla="*/ 950 w 1638"/>
                <a:gd name="T31" fmla="*/ 833 h 872"/>
                <a:gd name="T32" fmla="*/ 887 w 1638"/>
                <a:gd name="T33" fmla="*/ 802 h 872"/>
                <a:gd name="T34" fmla="*/ 840 w 1638"/>
                <a:gd name="T35" fmla="*/ 761 h 872"/>
                <a:gd name="T36" fmla="*/ 873 w 1638"/>
                <a:gd name="T37" fmla="*/ 309 h 872"/>
                <a:gd name="T38" fmla="*/ 953 w 1638"/>
                <a:gd name="T39" fmla="*/ 339 h 872"/>
                <a:gd name="T40" fmla="*/ 1046 w 1638"/>
                <a:gd name="T41" fmla="*/ 359 h 872"/>
                <a:gd name="T42" fmla="*/ 1144 w 1638"/>
                <a:gd name="T43" fmla="*/ 371 h 872"/>
                <a:gd name="T44" fmla="*/ 1239 w 1638"/>
                <a:gd name="T45" fmla="*/ 373 h 872"/>
                <a:gd name="T46" fmla="*/ 1336 w 1638"/>
                <a:gd name="T47" fmla="*/ 371 h 872"/>
                <a:gd name="T48" fmla="*/ 1434 w 1638"/>
                <a:gd name="T49" fmla="*/ 359 h 872"/>
                <a:gd name="T50" fmla="*/ 1526 w 1638"/>
                <a:gd name="T51" fmla="*/ 339 h 872"/>
                <a:gd name="T52" fmla="*/ 1606 w 1638"/>
                <a:gd name="T53" fmla="*/ 309 h 872"/>
                <a:gd name="T54" fmla="*/ 0 w 1638"/>
                <a:gd name="T55" fmla="*/ 59 h 872"/>
                <a:gd name="T56" fmla="*/ 664 w 1638"/>
                <a:gd name="T57" fmla="*/ 177 h 872"/>
                <a:gd name="T58" fmla="*/ 0 w 1638"/>
                <a:gd name="T59" fmla="*/ 59 h 872"/>
                <a:gd name="T60" fmla="*/ 1299 w 1638"/>
                <a:gd name="T61" fmla="*/ 1 h 872"/>
                <a:gd name="T62" fmla="*/ 1407 w 1638"/>
                <a:gd name="T63" fmla="*/ 12 h 872"/>
                <a:gd name="T64" fmla="*/ 1502 w 1638"/>
                <a:gd name="T65" fmla="*/ 30 h 872"/>
                <a:gd name="T66" fmla="*/ 1574 w 1638"/>
                <a:gd name="T67" fmla="*/ 56 h 872"/>
                <a:gd name="T68" fmla="*/ 1621 w 1638"/>
                <a:gd name="T69" fmla="*/ 88 h 872"/>
                <a:gd name="T70" fmla="*/ 1638 w 1638"/>
                <a:gd name="T71" fmla="*/ 123 h 872"/>
                <a:gd name="T72" fmla="*/ 1621 w 1638"/>
                <a:gd name="T73" fmla="*/ 158 h 872"/>
                <a:gd name="T74" fmla="*/ 1574 w 1638"/>
                <a:gd name="T75" fmla="*/ 189 h 872"/>
                <a:gd name="T76" fmla="*/ 1502 w 1638"/>
                <a:gd name="T77" fmla="*/ 216 h 872"/>
                <a:gd name="T78" fmla="*/ 1407 w 1638"/>
                <a:gd name="T79" fmla="*/ 234 h 872"/>
                <a:gd name="T80" fmla="*/ 1299 w 1638"/>
                <a:gd name="T81" fmla="*/ 245 h 872"/>
                <a:gd name="T82" fmla="*/ 1180 w 1638"/>
                <a:gd name="T83" fmla="*/ 245 h 872"/>
                <a:gd name="T84" fmla="*/ 1071 w 1638"/>
                <a:gd name="T85" fmla="*/ 234 h 872"/>
                <a:gd name="T86" fmla="*/ 978 w 1638"/>
                <a:gd name="T87" fmla="*/ 216 h 872"/>
                <a:gd name="T88" fmla="*/ 904 w 1638"/>
                <a:gd name="T89" fmla="*/ 189 h 872"/>
                <a:gd name="T90" fmla="*/ 857 w 1638"/>
                <a:gd name="T91" fmla="*/ 158 h 872"/>
                <a:gd name="T92" fmla="*/ 840 w 1638"/>
                <a:gd name="T93" fmla="*/ 123 h 872"/>
                <a:gd name="T94" fmla="*/ 857 w 1638"/>
                <a:gd name="T95" fmla="*/ 88 h 872"/>
                <a:gd name="T96" fmla="*/ 904 w 1638"/>
                <a:gd name="T97" fmla="*/ 56 h 872"/>
                <a:gd name="T98" fmla="*/ 978 w 1638"/>
                <a:gd name="T99" fmla="*/ 30 h 872"/>
                <a:gd name="T100" fmla="*/ 1071 w 1638"/>
                <a:gd name="T101" fmla="*/ 12 h 872"/>
                <a:gd name="T102" fmla="*/ 1180 w 1638"/>
                <a:gd name="T103" fmla="*/ 1 h 8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638" h="872">
                  <a:moveTo>
                    <a:pt x="0" y="663"/>
                  </a:moveTo>
                  <a:lnTo>
                    <a:pt x="664" y="663"/>
                  </a:lnTo>
                  <a:lnTo>
                    <a:pt x="664" y="782"/>
                  </a:lnTo>
                  <a:lnTo>
                    <a:pt x="0" y="782"/>
                  </a:lnTo>
                  <a:lnTo>
                    <a:pt x="0" y="663"/>
                  </a:lnTo>
                  <a:close/>
                  <a:moveTo>
                    <a:pt x="0" y="361"/>
                  </a:moveTo>
                  <a:lnTo>
                    <a:pt x="664" y="361"/>
                  </a:lnTo>
                  <a:lnTo>
                    <a:pt x="664" y="480"/>
                  </a:lnTo>
                  <a:lnTo>
                    <a:pt x="0" y="480"/>
                  </a:lnTo>
                  <a:lnTo>
                    <a:pt x="0" y="361"/>
                  </a:lnTo>
                  <a:close/>
                  <a:moveTo>
                    <a:pt x="1638" y="291"/>
                  </a:moveTo>
                  <a:lnTo>
                    <a:pt x="1638" y="761"/>
                  </a:lnTo>
                  <a:lnTo>
                    <a:pt x="1618" y="783"/>
                  </a:lnTo>
                  <a:lnTo>
                    <a:pt x="1592" y="802"/>
                  </a:lnTo>
                  <a:lnTo>
                    <a:pt x="1562" y="819"/>
                  </a:lnTo>
                  <a:lnTo>
                    <a:pt x="1530" y="833"/>
                  </a:lnTo>
                  <a:lnTo>
                    <a:pt x="1493" y="843"/>
                  </a:lnTo>
                  <a:lnTo>
                    <a:pt x="1456" y="853"/>
                  </a:lnTo>
                  <a:lnTo>
                    <a:pt x="1417" y="859"/>
                  </a:lnTo>
                  <a:lnTo>
                    <a:pt x="1378" y="865"/>
                  </a:lnTo>
                  <a:lnTo>
                    <a:pt x="1341" y="868"/>
                  </a:lnTo>
                  <a:lnTo>
                    <a:pt x="1305" y="870"/>
                  </a:lnTo>
                  <a:lnTo>
                    <a:pt x="1271" y="871"/>
                  </a:lnTo>
                  <a:lnTo>
                    <a:pt x="1239" y="872"/>
                  </a:lnTo>
                  <a:lnTo>
                    <a:pt x="1209" y="871"/>
                  </a:lnTo>
                  <a:lnTo>
                    <a:pt x="1175" y="870"/>
                  </a:lnTo>
                  <a:lnTo>
                    <a:pt x="1139" y="868"/>
                  </a:lnTo>
                  <a:lnTo>
                    <a:pt x="1101" y="865"/>
                  </a:lnTo>
                  <a:lnTo>
                    <a:pt x="1063" y="859"/>
                  </a:lnTo>
                  <a:lnTo>
                    <a:pt x="1024" y="853"/>
                  </a:lnTo>
                  <a:lnTo>
                    <a:pt x="987" y="843"/>
                  </a:lnTo>
                  <a:lnTo>
                    <a:pt x="950" y="833"/>
                  </a:lnTo>
                  <a:lnTo>
                    <a:pt x="916" y="819"/>
                  </a:lnTo>
                  <a:lnTo>
                    <a:pt x="887" y="802"/>
                  </a:lnTo>
                  <a:lnTo>
                    <a:pt x="861" y="784"/>
                  </a:lnTo>
                  <a:lnTo>
                    <a:pt x="840" y="761"/>
                  </a:lnTo>
                  <a:lnTo>
                    <a:pt x="840" y="291"/>
                  </a:lnTo>
                  <a:lnTo>
                    <a:pt x="873" y="309"/>
                  </a:lnTo>
                  <a:lnTo>
                    <a:pt x="912" y="326"/>
                  </a:lnTo>
                  <a:lnTo>
                    <a:pt x="953" y="339"/>
                  </a:lnTo>
                  <a:lnTo>
                    <a:pt x="999" y="350"/>
                  </a:lnTo>
                  <a:lnTo>
                    <a:pt x="1046" y="359"/>
                  </a:lnTo>
                  <a:lnTo>
                    <a:pt x="1094" y="366"/>
                  </a:lnTo>
                  <a:lnTo>
                    <a:pt x="1144" y="371"/>
                  </a:lnTo>
                  <a:lnTo>
                    <a:pt x="1192" y="373"/>
                  </a:lnTo>
                  <a:lnTo>
                    <a:pt x="1239" y="373"/>
                  </a:lnTo>
                  <a:lnTo>
                    <a:pt x="1286" y="373"/>
                  </a:lnTo>
                  <a:lnTo>
                    <a:pt x="1336" y="371"/>
                  </a:lnTo>
                  <a:lnTo>
                    <a:pt x="1384" y="366"/>
                  </a:lnTo>
                  <a:lnTo>
                    <a:pt x="1434" y="359"/>
                  </a:lnTo>
                  <a:lnTo>
                    <a:pt x="1481" y="350"/>
                  </a:lnTo>
                  <a:lnTo>
                    <a:pt x="1526" y="339"/>
                  </a:lnTo>
                  <a:lnTo>
                    <a:pt x="1568" y="326"/>
                  </a:lnTo>
                  <a:lnTo>
                    <a:pt x="1606" y="309"/>
                  </a:lnTo>
                  <a:lnTo>
                    <a:pt x="1638" y="291"/>
                  </a:lnTo>
                  <a:close/>
                  <a:moveTo>
                    <a:pt x="0" y="59"/>
                  </a:moveTo>
                  <a:lnTo>
                    <a:pt x="664" y="59"/>
                  </a:lnTo>
                  <a:lnTo>
                    <a:pt x="664" y="177"/>
                  </a:lnTo>
                  <a:lnTo>
                    <a:pt x="0" y="177"/>
                  </a:lnTo>
                  <a:lnTo>
                    <a:pt x="0" y="59"/>
                  </a:lnTo>
                  <a:close/>
                  <a:moveTo>
                    <a:pt x="1239" y="0"/>
                  </a:moveTo>
                  <a:lnTo>
                    <a:pt x="1299" y="1"/>
                  </a:lnTo>
                  <a:lnTo>
                    <a:pt x="1355" y="6"/>
                  </a:lnTo>
                  <a:lnTo>
                    <a:pt x="1407" y="12"/>
                  </a:lnTo>
                  <a:lnTo>
                    <a:pt x="1457" y="20"/>
                  </a:lnTo>
                  <a:lnTo>
                    <a:pt x="1502" y="30"/>
                  </a:lnTo>
                  <a:lnTo>
                    <a:pt x="1540" y="42"/>
                  </a:lnTo>
                  <a:lnTo>
                    <a:pt x="1574" y="56"/>
                  </a:lnTo>
                  <a:lnTo>
                    <a:pt x="1602" y="71"/>
                  </a:lnTo>
                  <a:lnTo>
                    <a:pt x="1621" y="88"/>
                  </a:lnTo>
                  <a:lnTo>
                    <a:pt x="1635" y="105"/>
                  </a:lnTo>
                  <a:lnTo>
                    <a:pt x="1638" y="123"/>
                  </a:lnTo>
                  <a:lnTo>
                    <a:pt x="1635" y="141"/>
                  </a:lnTo>
                  <a:lnTo>
                    <a:pt x="1621" y="158"/>
                  </a:lnTo>
                  <a:lnTo>
                    <a:pt x="1602" y="175"/>
                  </a:lnTo>
                  <a:lnTo>
                    <a:pt x="1574" y="189"/>
                  </a:lnTo>
                  <a:lnTo>
                    <a:pt x="1540" y="204"/>
                  </a:lnTo>
                  <a:lnTo>
                    <a:pt x="1502" y="216"/>
                  </a:lnTo>
                  <a:lnTo>
                    <a:pt x="1457" y="226"/>
                  </a:lnTo>
                  <a:lnTo>
                    <a:pt x="1407" y="234"/>
                  </a:lnTo>
                  <a:lnTo>
                    <a:pt x="1355" y="240"/>
                  </a:lnTo>
                  <a:lnTo>
                    <a:pt x="1299" y="245"/>
                  </a:lnTo>
                  <a:lnTo>
                    <a:pt x="1239" y="246"/>
                  </a:lnTo>
                  <a:lnTo>
                    <a:pt x="1180" y="245"/>
                  </a:lnTo>
                  <a:lnTo>
                    <a:pt x="1124" y="240"/>
                  </a:lnTo>
                  <a:lnTo>
                    <a:pt x="1071" y="234"/>
                  </a:lnTo>
                  <a:lnTo>
                    <a:pt x="1023" y="226"/>
                  </a:lnTo>
                  <a:lnTo>
                    <a:pt x="978" y="216"/>
                  </a:lnTo>
                  <a:lnTo>
                    <a:pt x="938" y="204"/>
                  </a:lnTo>
                  <a:lnTo>
                    <a:pt x="904" y="189"/>
                  </a:lnTo>
                  <a:lnTo>
                    <a:pt x="878" y="175"/>
                  </a:lnTo>
                  <a:lnTo>
                    <a:pt x="857" y="158"/>
                  </a:lnTo>
                  <a:lnTo>
                    <a:pt x="845" y="141"/>
                  </a:lnTo>
                  <a:lnTo>
                    <a:pt x="840" y="123"/>
                  </a:lnTo>
                  <a:lnTo>
                    <a:pt x="845" y="105"/>
                  </a:lnTo>
                  <a:lnTo>
                    <a:pt x="857" y="88"/>
                  </a:lnTo>
                  <a:lnTo>
                    <a:pt x="878" y="71"/>
                  </a:lnTo>
                  <a:lnTo>
                    <a:pt x="904" y="56"/>
                  </a:lnTo>
                  <a:lnTo>
                    <a:pt x="938" y="42"/>
                  </a:lnTo>
                  <a:lnTo>
                    <a:pt x="978" y="30"/>
                  </a:lnTo>
                  <a:lnTo>
                    <a:pt x="1023" y="20"/>
                  </a:lnTo>
                  <a:lnTo>
                    <a:pt x="1071" y="12"/>
                  </a:lnTo>
                  <a:lnTo>
                    <a:pt x="1124" y="6"/>
                  </a:lnTo>
                  <a:lnTo>
                    <a:pt x="1180" y="1"/>
                  </a:lnTo>
                  <a:lnTo>
                    <a:pt x="1239" y="0"/>
                  </a:lnTo>
                  <a:close/>
                </a:path>
              </a:pathLst>
            </a:custGeom>
            <a:solidFill>
              <a:srgbClr val="FABE3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>
                <a:defRPr/>
              </a:pPr>
              <a:endParaRPr lang="en-US" sz="1900">
                <a:solidFill>
                  <a:sysClr val="windowText" lastClr="000000"/>
                </a:solidFill>
              </a:endParaRPr>
            </a:p>
          </p:txBody>
        </p:sp>
        <p:sp>
          <p:nvSpPr>
            <p:cNvPr id="29" name="Freeform 28"/>
            <p:cNvSpPr>
              <a:spLocks noEditPoints="1"/>
            </p:cNvSpPr>
            <p:nvPr/>
          </p:nvSpPr>
          <p:spPr bwMode="auto">
            <a:xfrm>
              <a:off x="9650542" y="3731716"/>
              <a:ext cx="560097" cy="449505"/>
            </a:xfrm>
            <a:custGeom>
              <a:avLst/>
              <a:gdLst>
                <a:gd name="T0" fmla="*/ 174 w 2356"/>
                <a:gd name="T1" fmla="*/ 174 h 1888"/>
                <a:gd name="T2" fmla="*/ 174 w 2356"/>
                <a:gd name="T3" fmla="*/ 1598 h 1888"/>
                <a:gd name="T4" fmla="*/ 2182 w 2356"/>
                <a:gd name="T5" fmla="*/ 1598 h 1888"/>
                <a:gd name="T6" fmla="*/ 2182 w 2356"/>
                <a:gd name="T7" fmla="*/ 174 h 1888"/>
                <a:gd name="T8" fmla="*/ 174 w 2356"/>
                <a:gd name="T9" fmla="*/ 174 h 1888"/>
                <a:gd name="T10" fmla="*/ 0 w 2356"/>
                <a:gd name="T11" fmla="*/ 0 h 1888"/>
                <a:gd name="T12" fmla="*/ 2356 w 2356"/>
                <a:gd name="T13" fmla="*/ 0 h 1888"/>
                <a:gd name="T14" fmla="*/ 2356 w 2356"/>
                <a:gd name="T15" fmla="*/ 1888 h 1888"/>
                <a:gd name="T16" fmla="*/ 0 w 2356"/>
                <a:gd name="T17" fmla="*/ 1888 h 1888"/>
                <a:gd name="T18" fmla="*/ 0 w 2356"/>
                <a:gd name="T19" fmla="*/ 0 h 18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56" h="1888">
                  <a:moveTo>
                    <a:pt x="174" y="174"/>
                  </a:moveTo>
                  <a:lnTo>
                    <a:pt x="174" y="1598"/>
                  </a:lnTo>
                  <a:lnTo>
                    <a:pt x="2182" y="1598"/>
                  </a:lnTo>
                  <a:lnTo>
                    <a:pt x="2182" y="174"/>
                  </a:lnTo>
                  <a:lnTo>
                    <a:pt x="174" y="174"/>
                  </a:lnTo>
                  <a:close/>
                  <a:moveTo>
                    <a:pt x="0" y="0"/>
                  </a:moveTo>
                  <a:lnTo>
                    <a:pt x="2356" y="0"/>
                  </a:lnTo>
                  <a:lnTo>
                    <a:pt x="2356" y="1888"/>
                  </a:lnTo>
                  <a:lnTo>
                    <a:pt x="0" y="18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>
                <a:defRPr/>
              </a:pPr>
              <a:endParaRPr lang="en-US" sz="190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8540013" y="5305150"/>
            <a:ext cx="981715" cy="288724"/>
          </a:xfrm>
          <a:prstGeom prst="rect">
            <a:avLst/>
          </a:prstGeom>
          <a:noFill/>
          <a:effectLst/>
        </p:spPr>
        <p:txBody>
          <a:bodyPr wrap="square" lIns="0" tIns="0" rIns="0" bIns="0" rtlCol="0" anchor="t">
            <a:noAutofit/>
          </a:bodyPr>
          <a:lstStyle/>
          <a:p>
            <a:pPr algn="ctr" defTabSz="914377" eaLnBrk="0" hangingPunct="0">
              <a:defRPr/>
            </a:pPr>
            <a:r>
              <a:rPr lang="en-US" sz="1600" b="1" kern="0" dirty="0">
                <a:solidFill>
                  <a:srgbClr val="FFFFFF"/>
                </a:solidFill>
              </a:rPr>
              <a:t>Server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9605864" y="5305165"/>
            <a:ext cx="1666459" cy="497097"/>
          </a:xfrm>
          <a:prstGeom prst="rect">
            <a:avLst/>
          </a:prstGeom>
          <a:noFill/>
          <a:effectLst/>
        </p:spPr>
        <p:txBody>
          <a:bodyPr wrap="square" lIns="0" tIns="0" rIns="0" bIns="0" rtlCol="0" anchor="t">
            <a:noAutofit/>
          </a:bodyPr>
          <a:lstStyle/>
          <a:p>
            <a:pPr algn="ctr" defTabSz="914377" eaLnBrk="0" hangingPunct="0">
              <a:defRPr/>
            </a:pPr>
            <a:r>
              <a:rPr lang="en-US" sz="1600" b="1" kern="0" dirty="0">
                <a:solidFill>
                  <a:srgbClr val="FFFFFF"/>
                </a:solidFill>
              </a:rPr>
              <a:t>Online Content and Services</a:t>
            </a:r>
          </a:p>
        </p:txBody>
      </p:sp>
      <p:sp>
        <p:nvSpPr>
          <p:cNvPr id="32" name="Freeform 29"/>
          <p:cNvSpPr>
            <a:spLocks/>
          </p:cNvSpPr>
          <p:nvPr/>
        </p:nvSpPr>
        <p:spPr bwMode="auto">
          <a:xfrm>
            <a:off x="8868157" y="2713051"/>
            <a:ext cx="2138809" cy="1359984"/>
          </a:xfrm>
          <a:custGeom>
            <a:avLst/>
            <a:gdLst>
              <a:gd name="T0" fmla="*/ 1531 w 2706"/>
              <a:gd name="T1" fmla="*/ 4 h 1717"/>
              <a:gd name="T2" fmla="*/ 1651 w 2706"/>
              <a:gd name="T3" fmla="*/ 33 h 1717"/>
              <a:gd name="T4" fmla="*/ 1758 w 2706"/>
              <a:gd name="T5" fmla="*/ 85 h 1717"/>
              <a:gd name="T6" fmla="*/ 1851 w 2706"/>
              <a:gd name="T7" fmla="*/ 160 h 1717"/>
              <a:gd name="T8" fmla="*/ 1925 w 2706"/>
              <a:gd name="T9" fmla="*/ 253 h 1717"/>
              <a:gd name="T10" fmla="*/ 1978 w 2706"/>
              <a:gd name="T11" fmla="*/ 362 h 1717"/>
              <a:gd name="T12" fmla="*/ 2016 w 2706"/>
              <a:gd name="T13" fmla="*/ 419 h 1717"/>
              <a:gd name="T14" fmla="*/ 2126 w 2706"/>
              <a:gd name="T15" fmla="*/ 433 h 1717"/>
              <a:gd name="T16" fmla="*/ 2226 w 2706"/>
              <a:gd name="T17" fmla="*/ 472 h 1717"/>
              <a:gd name="T18" fmla="*/ 2313 w 2706"/>
              <a:gd name="T19" fmla="*/ 532 h 1717"/>
              <a:gd name="T20" fmla="*/ 2383 w 2706"/>
              <a:gd name="T21" fmla="*/ 611 h 1717"/>
              <a:gd name="T22" fmla="*/ 2434 w 2706"/>
              <a:gd name="T23" fmla="*/ 705 h 1717"/>
              <a:gd name="T24" fmla="*/ 2461 w 2706"/>
              <a:gd name="T25" fmla="*/ 812 h 1717"/>
              <a:gd name="T26" fmla="*/ 2461 w 2706"/>
              <a:gd name="T27" fmla="*/ 923 h 1717"/>
              <a:gd name="T28" fmla="*/ 2493 w 2706"/>
              <a:gd name="T29" fmla="*/ 994 h 1717"/>
              <a:gd name="T30" fmla="*/ 2572 w 2706"/>
              <a:gd name="T31" fmla="*/ 1045 h 1717"/>
              <a:gd name="T32" fmla="*/ 2635 w 2706"/>
              <a:gd name="T33" fmla="*/ 1113 h 1717"/>
              <a:gd name="T34" fmla="*/ 2680 w 2706"/>
              <a:gd name="T35" fmla="*/ 1194 h 1717"/>
              <a:gd name="T36" fmla="*/ 2704 w 2706"/>
              <a:gd name="T37" fmla="*/ 1287 h 1717"/>
              <a:gd name="T38" fmla="*/ 2703 w 2706"/>
              <a:gd name="T39" fmla="*/ 1387 h 1717"/>
              <a:gd name="T40" fmla="*/ 2677 w 2706"/>
              <a:gd name="T41" fmla="*/ 1484 h 1717"/>
              <a:gd name="T42" fmla="*/ 2628 w 2706"/>
              <a:gd name="T43" fmla="*/ 1568 h 1717"/>
              <a:gd name="T44" fmla="*/ 2559 w 2706"/>
              <a:gd name="T45" fmla="*/ 1637 h 1717"/>
              <a:gd name="T46" fmla="*/ 2474 w 2706"/>
              <a:gd name="T47" fmla="*/ 1687 h 1717"/>
              <a:gd name="T48" fmla="*/ 2377 w 2706"/>
              <a:gd name="T49" fmla="*/ 1714 h 1717"/>
              <a:gd name="T50" fmla="*/ 521 w 2706"/>
              <a:gd name="T51" fmla="*/ 1717 h 1717"/>
              <a:gd name="T52" fmla="*/ 402 w 2706"/>
              <a:gd name="T53" fmla="*/ 1704 h 1717"/>
              <a:gd name="T54" fmla="*/ 292 w 2706"/>
              <a:gd name="T55" fmla="*/ 1665 h 1717"/>
              <a:gd name="T56" fmla="*/ 195 w 2706"/>
              <a:gd name="T57" fmla="*/ 1604 h 1717"/>
              <a:gd name="T58" fmla="*/ 115 w 2706"/>
              <a:gd name="T59" fmla="*/ 1523 h 1717"/>
              <a:gd name="T60" fmla="*/ 54 w 2706"/>
              <a:gd name="T61" fmla="*/ 1426 h 1717"/>
              <a:gd name="T62" fmla="*/ 14 w 2706"/>
              <a:gd name="T63" fmla="*/ 1316 h 1717"/>
              <a:gd name="T64" fmla="*/ 0 w 2706"/>
              <a:gd name="T65" fmla="*/ 1196 h 1717"/>
              <a:gd name="T66" fmla="*/ 15 w 2706"/>
              <a:gd name="T67" fmla="*/ 1075 h 1717"/>
              <a:gd name="T68" fmla="*/ 55 w 2706"/>
              <a:gd name="T69" fmla="*/ 964 h 1717"/>
              <a:gd name="T70" fmla="*/ 119 w 2706"/>
              <a:gd name="T71" fmla="*/ 866 h 1717"/>
              <a:gd name="T72" fmla="*/ 202 w 2706"/>
              <a:gd name="T73" fmla="*/ 785 h 1717"/>
              <a:gd name="T74" fmla="*/ 301 w 2706"/>
              <a:gd name="T75" fmla="*/ 723 h 1717"/>
              <a:gd name="T76" fmla="*/ 414 w 2706"/>
              <a:gd name="T77" fmla="*/ 686 h 1717"/>
              <a:gd name="T78" fmla="*/ 415 w 2706"/>
              <a:gd name="T79" fmla="*/ 585 h 1717"/>
              <a:gd name="T80" fmla="*/ 442 w 2706"/>
              <a:gd name="T81" fmla="*/ 480 h 1717"/>
              <a:gd name="T82" fmla="*/ 491 w 2706"/>
              <a:gd name="T83" fmla="*/ 387 h 1717"/>
              <a:gd name="T84" fmla="*/ 561 w 2706"/>
              <a:gd name="T85" fmla="*/ 309 h 1717"/>
              <a:gd name="T86" fmla="*/ 648 w 2706"/>
              <a:gd name="T87" fmla="*/ 249 h 1717"/>
              <a:gd name="T88" fmla="*/ 748 w 2706"/>
              <a:gd name="T89" fmla="*/ 211 h 1717"/>
              <a:gd name="T90" fmla="*/ 858 w 2706"/>
              <a:gd name="T91" fmla="*/ 196 h 1717"/>
              <a:gd name="T92" fmla="*/ 945 w 2706"/>
              <a:gd name="T93" fmla="*/ 206 h 1717"/>
              <a:gd name="T94" fmla="*/ 1026 w 2706"/>
              <a:gd name="T95" fmla="*/ 230 h 1717"/>
              <a:gd name="T96" fmla="*/ 1101 w 2706"/>
              <a:gd name="T97" fmla="*/ 145 h 1717"/>
              <a:gd name="T98" fmla="*/ 1190 w 2706"/>
              <a:gd name="T99" fmla="*/ 78 h 1717"/>
              <a:gd name="T100" fmla="*/ 1294 w 2706"/>
              <a:gd name="T101" fmla="*/ 29 h 1717"/>
              <a:gd name="T102" fmla="*/ 1408 w 2706"/>
              <a:gd name="T103" fmla="*/ 4 h 17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2706" h="1717">
                <a:moveTo>
                  <a:pt x="1468" y="0"/>
                </a:moveTo>
                <a:lnTo>
                  <a:pt x="1531" y="4"/>
                </a:lnTo>
                <a:lnTo>
                  <a:pt x="1593" y="15"/>
                </a:lnTo>
                <a:lnTo>
                  <a:pt x="1651" y="33"/>
                </a:lnTo>
                <a:lnTo>
                  <a:pt x="1706" y="56"/>
                </a:lnTo>
                <a:lnTo>
                  <a:pt x="1758" y="85"/>
                </a:lnTo>
                <a:lnTo>
                  <a:pt x="1807" y="120"/>
                </a:lnTo>
                <a:lnTo>
                  <a:pt x="1851" y="160"/>
                </a:lnTo>
                <a:lnTo>
                  <a:pt x="1891" y="205"/>
                </a:lnTo>
                <a:lnTo>
                  <a:pt x="1925" y="253"/>
                </a:lnTo>
                <a:lnTo>
                  <a:pt x="1954" y="306"/>
                </a:lnTo>
                <a:lnTo>
                  <a:pt x="1978" y="362"/>
                </a:lnTo>
                <a:lnTo>
                  <a:pt x="1995" y="420"/>
                </a:lnTo>
                <a:lnTo>
                  <a:pt x="2016" y="419"/>
                </a:lnTo>
                <a:lnTo>
                  <a:pt x="2071" y="422"/>
                </a:lnTo>
                <a:lnTo>
                  <a:pt x="2126" y="433"/>
                </a:lnTo>
                <a:lnTo>
                  <a:pt x="2178" y="449"/>
                </a:lnTo>
                <a:lnTo>
                  <a:pt x="2226" y="472"/>
                </a:lnTo>
                <a:lnTo>
                  <a:pt x="2272" y="500"/>
                </a:lnTo>
                <a:lnTo>
                  <a:pt x="2313" y="532"/>
                </a:lnTo>
                <a:lnTo>
                  <a:pt x="2351" y="570"/>
                </a:lnTo>
                <a:lnTo>
                  <a:pt x="2383" y="611"/>
                </a:lnTo>
                <a:lnTo>
                  <a:pt x="2411" y="657"/>
                </a:lnTo>
                <a:lnTo>
                  <a:pt x="2434" y="705"/>
                </a:lnTo>
                <a:lnTo>
                  <a:pt x="2450" y="757"/>
                </a:lnTo>
                <a:lnTo>
                  <a:pt x="2461" y="812"/>
                </a:lnTo>
                <a:lnTo>
                  <a:pt x="2464" y="867"/>
                </a:lnTo>
                <a:lnTo>
                  <a:pt x="2461" y="923"/>
                </a:lnTo>
                <a:lnTo>
                  <a:pt x="2450" y="976"/>
                </a:lnTo>
                <a:lnTo>
                  <a:pt x="2493" y="994"/>
                </a:lnTo>
                <a:lnTo>
                  <a:pt x="2535" y="1017"/>
                </a:lnTo>
                <a:lnTo>
                  <a:pt x="2572" y="1045"/>
                </a:lnTo>
                <a:lnTo>
                  <a:pt x="2605" y="1076"/>
                </a:lnTo>
                <a:lnTo>
                  <a:pt x="2635" y="1113"/>
                </a:lnTo>
                <a:lnTo>
                  <a:pt x="2659" y="1151"/>
                </a:lnTo>
                <a:lnTo>
                  <a:pt x="2680" y="1194"/>
                </a:lnTo>
                <a:lnTo>
                  <a:pt x="2694" y="1240"/>
                </a:lnTo>
                <a:lnTo>
                  <a:pt x="2704" y="1287"/>
                </a:lnTo>
                <a:lnTo>
                  <a:pt x="2706" y="1336"/>
                </a:lnTo>
                <a:lnTo>
                  <a:pt x="2703" y="1387"/>
                </a:lnTo>
                <a:lnTo>
                  <a:pt x="2693" y="1437"/>
                </a:lnTo>
                <a:lnTo>
                  <a:pt x="2677" y="1484"/>
                </a:lnTo>
                <a:lnTo>
                  <a:pt x="2654" y="1529"/>
                </a:lnTo>
                <a:lnTo>
                  <a:pt x="2628" y="1568"/>
                </a:lnTo>
                <a:lnTo>
                  <a:pt x="2595" y="1606"/>
                </a:lnTo>
                <a:lnTo>
                  <a:pt x="2559" y="1637"/>
                </a:lnTo>
                <a:lnTo>
                  <a:pt x="2518" y="1665"/>
                </a:lnTo>
                <a:lnTo>
                  <a:pt x="2474" y="1687"/>
                </a:lnTo>
                <a:lnTo>
                  <a:pt x="2427" y="1704"/>
                </a:lnTo>
                <a:lnTo>
                  <a:pt x="2377" y="1714"/>
                </a:lnTo>
                <a:lnTo>
                  <a:pt x="2325" y="1717"/>
                </a:lnTo>
                <a:lnTo>
                  <a:pt x="521" y="1717"/>
                </a:lnTo>
                <a:lnTo>
                  <a:pt x="461" y="1714"/>
                </a:lnTo>
                <a:lnTo>
                  <a:pt x="402" y="1704"/>
                </a:lnTo>
                <a:lnTo>
                  <a:pt x="346" y="1687"/>
                </a:lnTo>
                <a:lnTo>
                  <a:pt x="292" y="1665"/>
                </a:lnTo>
                <a:lnTo>
                  <a:pt x="242" y="1636"/>
                </a:lnTo>
                <a:lnTo>
                  <a:pt x="195" y="1604"/>
                </a:lnTo>
                <a:lnTo>
                  <a:pt x="153" y="1565"/>
                </a:lnTo>
                <a:lnTo>
                  <a:pt x="115" y="1523"/>
                </a:lnTo>
                <a:lnTo>
                  <a:pt x="81" y="1475"/>
                </a:lnTo>
                <a:lnTo>
                  <a:pt x="54" y="1426"/>
                </a:lnTo>
                <a:lnTo>
                  <a:pt x="31" y="1373"/>
                </a:lnTo>
                <a:lnTo>
                  <a:pt x="14" y="1316"/>
                </a:lnTo>
                <a:lnTo>
                  <a:pt x="4" y="1257"/>
                </a:lnTo>
                <a:lnTo>
                  <a:pt x="0" y="1196"/>
                </a:lnTo>
                <a:lnTo>
                  <a:pt x="4" y="1134"/>
                </a:lnTo>
                <a:lnTo>
                  <a:pt x="15" y="1075"/>
                </a:lnTo>
                <a:lnTo>
                  <a:pt x="32" y="1017"/>
                </a:lnTo>
                <a:lnTo>
                  <a:pt x="55" y="964"/>
                </a:lnTo>
                <a:lnTo>
                  <a:pt x="84" y="913"/>
                </a:lnTo>
                <a:lnTo>
                  <a:pt x="119" y="866"/>
                </a:lnTo>
                <a:lnTo>
                  <a:pt x="157" y="822"/>
                </a:lnTo>
                <a:lnTo>
                  <a:pt x="202" y="785"/>
                </a:lnTo>
                <a:lnTo>
                  <a:pt x="249" y="751"/>
                </a:lnTo>
                <a:lnTo>
                  <a:pt x="301" y="723"/>
                </a:lnTo>
                <a:lnTo>
                  <a:pt x="357" y="702"/>
                </a:lnTo>
                <a:lnTo>
                  <a:pt x="414" y="686"/>
                </a:lnTo>
                <a:lnTo>
                  <a:pt x="413" y="641"/>
                </a:lnTo>
                <a:lnTo>
                  <a:pt x="415" y="585"/>
                </a:lnTo>
                <a:lnTo>
                  <a:pt x="426" y="532"/>
                </a:lnTo>
                <a:lnTo>
                  <a:pt x="442" y="480"/>
                </a:lnTo>
                <a:lnTo>
                  <a:pt x="465" y="432"/>
                </a:lnTo>
                <a:lnTo>
                  <a:pt x="491" y="387"/>
                </a:lnTo>
                <a:lnTo>
                  <a:pt x="524" y="346"/>
                </a:lnTo>
                <a:lnTo>
                  <a:pt x="561" y="309"/>
                </a:lnTo>
                <a:lnTo>
                  <a:pt x="602" y="276"/>
                </a:lnTo>
                <a:lnTo>
                  <a:pt x="648" y="249"/>
                </a:lnTo>
                <a:lnTo>
                  <a:pt x="697" y="226"/>
                </a:lnTo>
                <a:lnTo>
                  <a:pt x="748" y="211"/>
                </a:lnTo>
                <a:lnTo>
                  <a:pt x="801" y="200"/>
                </a:lnTo>
                <a:lnTo>
                  <a:pt x="858" y="196"/>
                </a:lnTo>
                <a:lnTo>
                  <a:pt x="901" y="199"/>
                </a:lnTo>
                <a:lnTo>
                  <a:pt x="945" y="206"/>
                </a:lnTo>
                <a:lnTo>
                  <a:pt x="986" y="215"/>
                </a:lnTo>
                <a:lnTo>
                  <a:pt x="1026" y="230"/>
                </a:lnTo>
                <a:lnTo>
                  <a:pt x="1061" y="185"/>
                </a:lnTo>
                <a:lnTo>
                  <a:pt x="1101" y="145"/>
                </a:lnTo>
                <a:lnTo>
                  <a:pt x="1143" y="109"/>
                </a:lnTo>
                <a:lnTo>
                  <a:pt x="1190" y="78"/>
                </a:lnTo>
                <a:lnTo>
                  <a:pt x="1241" y="51"/>
                </a:lnTo>
                <a:lnTo>
                  <a:pt x="1294" y="29"/>
                </a:lnTo>
                <a:lnTo>
                  <a:pt x="1350" y="14"/>
                </a:lnTo>
                <a:lnTo>
                  <a:pt x="1408" y="4"/>
                </a:lnTo>
                <a:lnTo>
                  <a:pt x="1468" y="0"/>
                </a:lnTo>
                <a:close/>
              </a:path>
            </a:pathLst>
          </a:custGeom>
          <a:gradFill flip="none" rotWithShape="1">
            <a:gsLst>
              <a:gs pos="9000">
                <a:srgbClr val="FFFFFF"/>
              </a:gs>
              <a:gs pos="100000">
                <a:srgbClr val="45A4E9"/>
              </a:gs>
            </a:gsLst>
            <a:lin ang="1800000" scaled="0"/>
            <a:tileRect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38" tIns="45719" rIns="91438" bIns="45719" numCol="1" anchor="t" anchorCtr="0" compatLnSpc="1">
            <a:prstTxWarp prst="textNoShape">
              <a:avLst/>
            </a:prstTxWarp>
          </a:bodyPr>
          <a:lstStyle/>
          <a:p>
            <a:pPr defTabSz="457189"/>
            <a:endParaRPr lang="en-US" sz="1900">
              <a:solidFill>
                <a:prstClr val="white"/>
              </a:solidFill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9865690" y="4723656"/>
            <a:ext cx="992423" cy="563643"/>
            <a:chOff x="4372068" y="4651789"/>
            <a:chExt cx="837487" cy="475648"/>
          </a:xfrm>
        </p:grpSpPr>
        <p:grpSp>
          <p:nvGrpSpPr>
            <p:cNvPr id="34" name="Group 33"/>
            <p:cNvGrpSpPr/>
            <p:nvPr/>
          </p:nvGrpSpPr>
          <p:grpSpPr>
            <a:xfrm>
              <a:off x="4372068" y="4651789"/>
              <a:ext cx="532328" cy="359495"/>
              <a:chOff x="4372068" y="4651789"/>
              <a:chExt cx="532328" cy="359495"/>
            </a:xfrm>
          </p:grpSpPr>
          <p:sp>
            <p:nvSpPr>
              <p:cNvPr id="39" name="Freeform 56"/>
              <p:cNvSpPr>
                <a:spLocks/>
              </p:cNvSpPr>
              <p:nvPr/>
            </p:nvSpPr>
            <p:spPr bwMode="auto">
              <a:xfrm>
                <a:off x="4372068" y="4651789"/>
                <a:ext cx="448217" cy="359495"/>
              </a:xfrm>
              <a:custGeom>
                <a:avLst/>
                <a:gdLst>
                  <a:gd name="T0" fmla="*/ 1522 w 1945"/>
                  <a:gd name="T1" fmla="*/ 0 h 1560"/>
                  <a:gd name="T2" fmla="*/ 1573 w 1945"/>
                  <a:gd name="T3" fmla="*/ 13 h 1560"/>
                  <a:gd name="T4" fmla="*/ 1609 w 1945"/>
                  <a:gd name="T5" fmla="*/ 50 h 1560"/>
                  <a:gd name="T6" fmla="*/ 1624 w 1945"/>
                  <a:gd name="T7" fmla="*/ 102 h 1560"/>
                  <a:gd name="T8" fmla="*/ 1621 w 1945"/>
                  <a:gd name="T9" fmla="*/ 301 h 1560"/>
                  <a:gd name="T10" fmla="*/ 1919 w 1945"/>
                  <a:gd name="T11" fmla="*/ 632 h 1560"/>
                  <a:gd name="T12" fmla="*/ 1873 w 1945"/>
                  <a:gd name="T13" fmla="*/ 683 h 1560"/>
                  <a:gd name="T14" fmla="*/ 1538 w 1945"/>
                  <a:gd name="T15" fmla="*/ 381 h 1560"/>
                  <a:gd name="T16" fmla="*/ 1343 w 1945"/>
                  <a:gd name="T17" fmla="*/ 382 h 1560"/>
                  <a:gd name="T18" fmla="*/ 1313 w 1945"/>
                  <a:gd name="T19" fmla="*/ 377 h 1560"/>
                  <a:gd name="T20" fmla="*/ 1063 w 1945"/>
                  <a:gd name="T21" fmla="*/ 643 h 1560"/>
                  <a:gd name="T22" fmla="*/ 1830 w 1945"/>
                  <a:gd name="T23" fmla="*/ 774 h 1560"/>
                  <a:gd name="T24" fmla="*/ 1820 w 1945"/>
                  <a:gd name="T25" fmla="*/ 854 h 1560"/>
                  <a:gd name="T26" fmla="*/ 1063 w 1945"/>
                  <a:gd name="T27" fmla="*/ 802 h 1560"/>
                  <a:gd name="T28" fmla="*/ 1059 w 1945"/>
                  <a:gd name="T29" fmla="*/ 849 h 1560"/>
                  <a:gd name="T30" fmla="*/ 1034 w 1945"/>
                  <a:gd name="T31" fmla="*/ 894 h 1560"/>
                  <a:gd name="T32" fmla="*/ 988 w 1945"/>
                  <a:gd name="T33" fmla="*/ 920 h 1560"/>
                  <a:gd name="T34" fmla="*/ 783 w 1945"/>
                  <a:gd name="T35" fmla="*/ 924 h 1560"/>
                  <a:gd name="T36" fmla="*/ 740 w 1945"/>
                  <a:gd name="T37" fmla="*/ 913 h 1560"/>
                  <a:gd name="T38" fmla="*/ 706 w 1945"/>
                  <a:gd name="T39" fmla="*/ 888 h 1560"/>
                  <a:gd name="T40" fmla="*/ 382 w 1945"/>
                  <a:gd name="T41" fmla="*/ 1007 h 1560"/>
                  <a:gd name="T42" fmla="*/ 1104 w 1945"/>
                  <a:gd name="T43" fmla="*/ 1258 h 1560"/>
                  <a:gd name="T44" fmla="*/ 1123 w 1945"/>
                  <a:gd name="T45" fmla="*/ 1216 h 1560"/>
                  <a:gd name="T46" fmla="*/ 1158 w 1945"/>
                  <a:gd name="T47" fmla="*/ 1189 h 1560"/>
                  <a:gd name="T48" fmla="*/ 1203 w 1945"/>
                  <a:gd name="T49" fmla="*/ 1178 h 1560"/>
                  <a:gd name="T50" fmla="*/ 1408 w 1945"/>
                  <a:gd name="T51" fmla="*/ 1181 h 1560"/>
                  <a:gd name="T52" fmla="*/ 1453 w 1945"/>
                  <a:gd name="T53" fmla="*/ 1208 h 1560"/>
                  <a:gd name="T54" fmla="*/ 1857 w 1945"/>
                  <a:gd name="T55" fmla="*/ 996 h 1560"/>
                  <a:gd name="T56" fmla="*/ 1896 w 1945"/>
                  <a:gd name="T57" fmla="*/ 1052 h 1560"/>
                  <a:gd name="T58" fmla="*/ 1483 w 1945"/>
                  <a:gd name="T59" fmla="*/ 1458 h 1560"/>
                  <a:gd name="T60" fmla="*/ 1469 w 1945"/>
                  <a:gd name="T61" fmla="*/ 1510 h 1560"/>
                  <a:gd name="T62" fmla="*/ 1433 w 1945"/>
                  <a:gd name="T63" fmla="*/ 1547 h 1560"/>
                  <a:gd name="T64" fmla="*/ 1382 w 1945"/>
                  <a:gd name="T65" fmla="*/ 1560 h 1560"/>
                  <a:gd name="T66" fmla="*/ 1176 w 1945"/>
                  <a:gd name="T67" fmla="*/ 1556 h 1560"/>
                  <a:gd name="T68" fmla="*/ 1132 w 1945"/>
                  <a:gd name="T69" fmla="*/ 1531 h 1560"/>
                  <a:gd name="T70" fmla="*/ 1105 w 1945"/>
                  <a:gd name="T71" fmla="*/ 1485 h 1560"/>
                  <a:gd name="T72" fmla="*/ 1101 w 1945"/>
                  <a:gd name="T73" fmla="*/ 1364 h 1560"/>
                  <a:gd name="T74" fmla="*/ 371 w 1945"/>
                  <a:gd name="T75" fmla="*/ 1164 h 1560"/>
                  <a:gd name="T76" fmla="*/ 344 w 1945"/>
                  <a:gd name="T77" fmla="*/ 1200 h 1560"/>
                  <a:gd name="T78" fmla="*/ 303 w 1945"/>
                  <a:gd name="T79" fmla="*/ 1220 h 1560"/>
                  <a:gd name="T80" fmla="*/ 101 w 1945"/>
                  <a:gd name="T81" fmla="*/ 1223 h 1560"/>
                  <a:gd name="T82" fmla="*/ 49 w 1945"/>
                  <a:gd name="T83" fmla="*/ 1209 h 1560"/>
                  <a:gd name="T84" fmla="*/ 13 w 1945"/>
                  <a:gd name="T85" fmla="*/ 1172 h 1560"/>
                  <a:gd name="T86" fmla="*/ 0 w 1945"/>
                  <a:gd name="T87" fmla="*/ 1121 h 1560"/>
                  <a:gd name="T88" fmla="*/ 4 w 1945"/>
                  <a:gd name="T89" fmla="*/ 915 h 1560"/>
                  <a:gd name="T90" fmla="*/ 29 w 1945"/>
                  <a:gd name="T91" fmla="*/ 871 h 1560"/>
                  <a:gd name="T92" fmla="*/ 75 w 1945"/>
                  <a:gd name="T93" fmla="*/ 844 h 1560"/>
                  <a:gd name="T94" fmla="*/ 279 w 1945"/>
                  <a:gd name="T95" fmla="*/ 840 h 1560"/>
                  <a:gd name="T96" fmla="*/ 325 w 1945"/>
                  <a:gd name="T97" fmla="*/ 851 h 1560"/>
                  <a:gd name="T98" fmla="*/ 360 w 1945"/>
                  <a:gd name="T99" fmla="*/ 880 h 1560"/>
                  <a:gd name="T100" fmla="*/ 681 w 1945"/>
                  <a:gd name="T101" fmla="*/ 764 h 1560"/>
                  <a:gd name="T102" fmla="*/ 684 w 1945"/>
                  <a:gd name="T103" fmla="*/ 616 h 1560"/>
                  <a:gd name="T104" fmla="*/ 711 w 1945"/>
                  <a:gd name="T105" fmla="*/ 571 h 1560"/>
                  <a:gd name="T106" fmla="*/ 756 w 1945"/>
                  <a:gd name="T107" fmla="*/ 544 h 1560"/>
                  <a:gd name="T108" fmla="*/ 961 w 1945"/>
                  <a:gd name="T109" fmla="*/ 541 h 1560"/>
                  <a:gd name="T110" fmla="*/ 991 w 1945"/>
                  <a:gd name="T111" fmla="*/ 547 h 1560"/>
                  <a:gd name="T112" fmla="*/ 1242 w 1945"/>
                  <a:gd name="T113" fmla="*/ 281 h 1560"/>
                  <a:gd name="T114" fmla="*/ 1245 w 1945"/>
                  <a:gd name="T115" fmla="*/ 75 h 1560"/>
                  <a:gd name="T116" fmla="*/ 1271 w 1945"/>
                  <a:gd name="T117" fmla="*/ 29 h 1560"/>
                  <a:gd name="T118" fmla="*/ 1317 w 1945"/>
                  <a:gd name="T119" fmla="*/ 4 h 1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945" h="1560">
                    <a:moveTo>
                      <a:pt x="1343" y="0"/>
                    </a:moveTo>
                    <a:lnTo>
                      <a:pt x="1522" y="0"/>
                    </a:lnTo>
                    <a:lnTo>
                      <a:pt x="1549" y="4"/>
                    </a:lnTo>
                    <a:lnTo>
                      <a:pt x="1573" y="13"/>
                    </a:lnTo>
                    <a:lnTo>
                      <a:pt x="1593" y="29"/>
                    </a:lnTo>
                    <a:lnTo>
                      <a:pt x="1609" y="50"/>
                    </a:lnTo>
                    <a:lnTo>
                      <a:pt x="1620" y="75"/>
                    </a:lnTo>
                    <a:lnTo>
                      <a:pt x="1624" y="102"/>
                    </a:lnTo>
                    <a:lnTo>
                      <a:pt x="1624" y="281"/>
                    </a:lnTo>
                    <a:lnTo>
                      <a:pt x="1621" y="301"/>
                    </a:lnTo>
                    <a:lnTo>
                      <a:pt x="1945" y="612"/>
                    </a:lnTo>
                    <a:lnTo>
                      <a:pt x="1919" y="632"/>
                    </a:lnTo>
                    <a:lnTo>
                      <a:pt x="1895" y="657"/>
                    </a:lnTo>
                    <a:lnTo>
                      <a:pt x="1873" y="683"/>
                    </a:lnTo>
                    <a:lnTo>
                      <a:pt x="1552" y="376"/>
                    </a:lnTo>
                    <a:lnTo>
                      <a:pt x="1538" y="381"/>
                    </a:lnTo>
                    <a:lnTo>
                      <a:pt x="1522" y="382"/>
                    </a:lnTo>
                    <a:lnTo>
                      <a:pt x="1343" y="382"/>
                    </a:lnTo>
                    <a:lnTo>
                      <a:pt x="1327" y="381"/>
                    </a:lnTo>
                    <a:lnTo>
                      <a:pt x="1313" y="377"/>
                    </a:lnTo>
                    <a:lnTo>
                      <a:pt x="1060" y="620"/>
                    </a:lnTo>
                    <a:lnTo>
                      <a:pt x="1063" y="643"/>
                    </a:lnTo>
                    <a:lnTo>
                      <a:pt x="1063" y="700"/>
                    </a:lnTo>
                    <a:lnTo>
                      <a:pt x="1830" y="774"/>
                    </a:lnTo>
                    <a:lnTo>
                      <a:pt x="1823" y="813"/>
                    </a:lnTo>
                    <a:lnTo>
                      <a:pt x="1820" y="854"/>
                    </a:lnTo>
                    <a:lnTo>
                      <a:pt x="1821" y="876"/>
                    </a:lnTo>
                    <a:lnTo>
                      <a:pt x="1063" y="802"/>
                    </a:lnTo>
                    <a:lnTo>
                      <a:pt x="1063" y="821"/>
                    </a:lnTo>
                    <a:lnTo>
                      <a:pt x="1059" y="849"/>
                    </a:lnTo>
                    <a:lnTo>
                      <a:pt x="1049" y="873"/>
                    </a:lnTo>
                    <a:lnTo>
                      <a:pt x="1034" y="894"/>
                    </a:lnTo>
                    <a:lnTo>
                      <a:pt x="1013" y="909"/>
                    </a:lnTo>
                    <a:lnTo>
                      <a:pt x="988" y="920"/>
                    </a:lnTo>
                    <a:lnTo>
                      <a:pt x="961" y="924"/>
                    </a:lnTo>
                    <a:lnTo>
                      <a:pt x="783" y="924"/>
                    </a:lnTo>
                    <a:lnTo>
                      <a:pt x="760" y="920"/>
                    </a:lnTo>
                    <a:lnTo>
                      <a:pt x="740" y="913"/>
                    </a:lnTo>
                    <a:lnTo>
                      <a:pt x="722" y="902"/>
                    </a:lnTo>
                    <a:lnTo>
                      <a:pt x="706" y="888"/>
                    </a:lnTo>
                    <a:lnTo>
                      <a:pt x="694" y="869"/>
                    </a:lnTo>
                    <a:lnTo>
                      <a:pt x="382" y="1007"/>
                    </a:lnTo>
                    <a:lnTo>
                      <a:pt x="382" y="1036"/>
                    </a:lnTo>
                    <a:lnTo>
                      <a:pt x="1104" y="1258"/>
                    </a:lnTo>
                    <a:lnTo>
                      <a:pt x="1111" y="1236"/>
                    </a:lnTo>
                    <a:lnTo>
                      <a:pt x="1123" y="1216"/>
                    </a:lnTo>
                    <a:lnTo>
                      <a:pt x="1139" y="1201"/>
                    </a:lnTo>
                    <a:lnTo>
                      <a:pt x="1158" y="1189"/>
                    </a:lnTo>
                    <a:lnTo>
                      <a:pt x="1180" y="1181"/>
                    </a:lnTo>
                    <a:lnTo>
                      <a:pt x="1203" y="1178"/>
                    </a:lnTo>
                    <a:lnTo>
                      <a:pt x="1382" y="1178"/>
                    </a:lnTo>
                    <a:lnTo>
                      <a:pt x="1408" y="1181"/>
                    </a:lnTo>
                    <a:lnTo>
                      <a:pt x="1433" y="1192"/>
                    </a:lnTo>
                    <a:lnTo>
                      <a:pt x="1453" y="1208"/>
                    </a:lnTo>
                    <a:lnTo>
                      <a:pt x="1843" y="965"/>
                    </a:lnTo>
                    <a:lnTo>
                      <a:pt x="1857" y="996"/>
                    </a:lnTo>
                    <a:lnTo>
                      <a:pt x="1875" y="1025"/>
                    </a:lnTo>
                    <a:lnTo>
                      <a:pt x="1896" y="1052"/>
                    </a:lnTo>
                    <a:lnTo>
                      <a:pt x="1483" y="1310"/>
                    </a:lnTo>
                    <a:lnTo>
                      <a:pt x="1483" y="1458"/>
                    </a:lnTo>
                    <a:lnTo>
                      <a:pt x="1480" y="1485"/>
                    </a:lnTo>
                    <a:lnTo>
                      <a:pt x="1469" y="1510"/>
                    </a:lnTo>
                    <a:lnTo>
                      <a:pt x="1453" y="1531"/>
                    </a:lnTo>
                    <a:lnTo>
                      <a:pt x="1433" y="1547"/>
                    </a:lnTo>
                    <a:lnTo>
                      <a:pt x="1408" y="1556"/>
                    </a:lnTo>
                    <a:lnTo>
                      <a:pt x="1382" y="1560"/>
                    </a:lnTo>
                    <a:lnTo>
                      <a:pt x="1203" y="1560"/>
                    </a:lnTo>
                    <a:lnTo>
                      <a:pt x="1176" y="1556"/>
                    </a:lnTo>
                    <a:lnTo>
                      <a:pt x="1152" y="1547"/>
                    </a:lnTo>
                    <a:lnTo>
                      <a:pt x="1132" y="1531"/>
                    </a:lnTo>
                    <a:lnTo>
                      <a:pt x="1115" y="1510"/>
                    </a:lnTo>
                    <a:lnTo>
                      <a:pt x="1105" y="1485"/>
                    </a:lnTo>
                    <a:lnTo>
                      <a:pt x="1101" y="1458"/>
                    </a:lnTo>
                    <a:lnTo>
                      <a:pt x="1101" y="1364"/>
                    </a:lnTo>
                    <a:lnTo>
                      <a:pt x="380" y="1143"/>
                    </a:lnTo>
                    <a:lnTo>
                      <a:pt x="371" y="1164"/>
                    </a:lnTo>
                    <a:lnTo>
                      <a:pt x="360" y="1184"/>
                    </a:lnTo>
                    <a:lnTo>
                      <a:pt x="344" y="1200"/>
                    </a:lnTo>
                    <a:lnTo>
                      <a:pt x="325" y="1212"/>
                    </a:lnTo>
                    <a:lnTo>
                      <a:pt x="303" y="1220"/>
                    </a:lnTo>
                    <a:lnTo>
                      <a:pt x="279" y="1223"/>
                    </a:lnTo>
                    <a:lnTo>
                      <a:pt x="101" y="1223"/>
                    </a:lnTo>
                    <a:lnTo>
                      <a:pt x="75" y="1219"/>
                    </a:lnTo>
                    <a:lnTo>
                      <a:pt x="49" y="1209"/>
                    </a:lnTo>
                    <a:lnTo>
                      <a:pt x="29" y="1192"/>
                    </a:lnTo>
                    <a:lnTo>
                      <a:pt x="13" y="1172"/>
                    </a:lnTo>
                    <a:lnTo>
                      <a:pt x="4" y="1148"/>
                    </a:lnTo>
                    <a:lnTo>
                      <a:pt x="0" y="1121"/>
                    </a:lnTo>
                    <a:lnTo>
                      <a:pt x="0" y="942"/>
                    </a:lnTo>
                    <a:lnTo>
                      <a:pt x="4" y="915"/>
                    </a:lnTo>
                    <a:lnTo>
                      <a:pt x="13" y="891"/>
                    </a:lnTo>
                    <a:lnTo>
                      <a:pt x="29" y="871"/>
                    </a:lnTo>
                    <a:lnTo>
                      <a:pt x="49" y="855"/>
                    </a:lnTo>
                    <a:lnTo>
                      <a:pt x="75" y="844"/>
                    </a:lnTo>
                    <a:lnTo>
                      <a:pt x="101" y="840"/>
                    </a:lnTo>
                    <a:lnTo>
                      <a:pt x="279" y="840"/>
                    </a:lnTo>
                    <a:lnTo>
                      <a:pt x="303" y="843"/>
                    </a:lnTo>
                    <a:lnTo>
                      <a:pt x="325" y="851"/>
                    </a:lnTo>
                    <a:lnTo>
                      <a:pt x="344" y="865"/>
                    </a:lnTo>
                    <a:lnTo>
                      <a:pt x="360" y="880"/>
                    </a:lnTo>
                    <a:lnTo>
                      <a:pt x="372" y="900"/>
                    </a:lnTo>
                    <a:lnTo>
                      <a:pt x="681" y="764"/>
                    </a:lnTo>
                    <a:lnTo>
                      <a:pt x="681" y="643"/>
                    </a:lnTo>
                    <a:lnTo>
                      <a:pt x="684" y="616"/>
                    </a:lnTo>
                    <a:lnTo>
                      <a:pt x="695" y="591"/>
                    </a:lnTo>
                    <a:lnTo>
                      <a:pt x="711" y="571"/>
                    </a:lnTo>
                    <a:lnTo>
                      <a:pt x="731" y="555"/>
                    </a:lnTo>
                    <a:lnTo>
                      <a:pt x="756" y="544"/>
                    </a:lnTo>
                    <a:lnTo>
                      <a:pt x="783" y="541"/>
                    </a:lnTo>
                    <a:lnTo>
                      <a:pt x="961" y="541"/>
                    </a:lnTo>
                    <a:lnTo>
                      <a:pt x="977" y="543"/>
                    </a:lnTo>
                    <a:lnTo>
                      <a:pt x="991" y="547"/>
                    </a:lnTo>
                    <a:lnTo>
                      <a:pt x="1244" y="302"/>
                    </a:lnTo>
                    <a:lnTo>
                      <a:pt x="1242" y="281"/>
                    </a:lnTo>
                    <a:lnTo>
                      <a:pt x="1242" y="102"/>
                    </a:lnTo>
                    <a:lnTo>
                      <a:pt x="1245" y="75"/>
                    </a:lnTo>
                    <a:lnTo>
                      <a:pt x="1255" y="50"/>
                    </a:lnTo>
                    <a:lnTo>
                      <a:pt x="1271" y="29"/>
                    </a:lnTo>
                    <a:lnTo>
                      <a:pt x="1292" y="13"/>
                    </a:lnTo>
                    <a:lnTo>
                      <a:pt x="1317" y="4"/>
                    </a:lnTo>
                    <a:lnTo>
                      <a:pt x="1343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>
                  <a:defRPr/>
                </a:pPr>
                <a:endParaRPr lang="en-US" sz="190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40" name="Freeform 57"/>
              <p:cNvSpPr>
                <a:spLocks/>
              </p:cNvSpPr>
              <p:nvPr/>
            </p:nvSpPr>
            <p:spPr bwMode="auto">
              <a:xfrm>
                <a:off x="4814523" y="4802730"/>
                <a:ext cx="89873" cy="91027"/>
              </a:xfrm>
              <a:custGeom>
                <a:avLst/>
                <a:gdLst>
                  <a:gd name="T0" fmla="*/ 197 w 394"/>
                  <a:gd name="T1" fmla="*/ 0 h 396"/>
                  <a:gd name="T2" fmla="*/ 232 w 394"/>
                  <a:gd name="T3" fmla="*/ 4 h 396"/>
                  <a:gd name="T4" fmla="*/ 266 w 394"/>
                  <a:gd name="T5" fmla="*/ 13 h 396"/>
                  <a:gd name="T6" fmla="*/ 296 w 394"/>
                  <a:gd name="T7" fmla="*/ 28 h 396"/>
                  <a:gd name="T8" fmla="*/ 324 w 394"/>
                  <a:gd name="T9" fmla="*/ 48 h 396"/>
                  <a:gd name="T10" fmla="*/ 348 w 394"/>
                  <a:gd name="T11" fmla="*/ 71 h 396"/>
                  <a:gd name="T12" fmla="*/ 368 w 394"/>
                  <a:gd name="T13" fmla="*/ 98 h 396"/>
                  <a:gd name="T14" fmla="*/ 382 w 394"/>
                  <a:gd name="T15" fmla="*/ 130 h 396"/>
                  <a:gd name="T16" fmla="*/ 392 w 394"/>
                  <a:gd name="T17" fmla="*/ 162 h 396"/>
                  <a:gd name="T18" fmla="*/ 394 w 394"/>
                  <a:gd name="T19" fmla="*/ 199 h 396"/>
                  <a:gd name="T20" fmla="*/ 392 w 394"/>
                  <a:gd name="T21" fmla="*/ 234 h 396"/>
                  <a:gd name="T22" fmla="*/ 382 w 394"/>
                  <a:gd name="T23" fmla="*/ 268 h 396"/>
                  <a:gd name="T24" fmla="*/ 368 w 394"/>
                  <a:gd name="T25" fmla="*/ 298 h 396"/>
                  <a:gd name="T26" fmla="*/ 348 w 394"/>
                  <a:gd name="T27" fmla="*/ 326 h 396"/>
                  <a:gd name="T28" fmla="*/ 324 w 394"/>
                  <a:gd name="T29" fmla="*/ 349 h 396"/>
                  <a:gd name="T30" fmla="*/ 296 w 394"/>
                  <a:gd name="T31" fmla="*/ 369 h 396"/>
                  <a:gd name="T32" fmla="*/ 266 w 394"/>
                  <a:gd name="T33" fmla="*/ 384 h 396"/>
                  <a:gd name="T34" fmla="*/ 232 w 394"/>
                  <a:gd name="T35" fmla="*/ 392 h 396"/>
                  <a:gd name="T36" fmla="*/ 197 w 394"/>
                  <a:gd name="T37" fmla="*/ 396 h 396"/>
                  <a:gd name="T38" fmla="*/ 162 w 394"/>
                  <a:gd name="T39" fmla="*/ 392 h 396"/>
                  <a:gd name="T40" fmla="*/ 128 w 394"/>
                  <a:gd name="T41" fmla="*/ 384 h 396"/>
                  <a:gd name="T42" fmla="*/ 98 w 394"/>
                  <a:gd name="T43" fmla="*/ 369 h 396"/>
                  <a:gd name="T44" fmla="*/ 70 w 394"/>
                  <a:gd name="T45" fmla="*/ 349 h 396"/>
                  <a:gd name="T46" fmla="*/ 46 w 394"/>
                  <a:gd name="T47" fmla="*/ 326 h 396"/>
                  <a:gd name="T48" fmla="*/ 27 w 394"/>
                  <a:gd name="T49" fmla="*/ 298 h 396"/>
                  <a:gd name="T50" fmla="*/ 12 w 394"/>
                  <a:gd name="T51" fmla="*/ 268 h 396"/>
                  <a:gd name="T52" fmla="*/ 2 w 394"/>
                  <a:gd name="T53" fmla="*/ 234 h 396"/>
                  <a:gd name="T54" fmla="*/ 0 w 394"/>
                  <a:gd name="T55" fmla="*/ 199 h 396"/>
                  <a:gd name="T56" fmla="*/ 2 w 394"/>
                  <a:gd name="T57" fmla="*/ 162 h 396"/>
                  <a:gd name="T58" fmla="*/ 12 w 394"/>
                  <a:gd name="T59" fmla="*/ 130 h 396"/>
                  <a:gd name="T60" fmla="*/ 27 w 394"/>
                  <a:gd name="T61" fmla="*/ 98 h 396"/>
                  <a:gd name="T62" fmla="*/ 46 w 394"/>
                  <a:gd name="T63" fmla="*/ 71 h 396"/>
                  <a:gd name="T64" fmla="*/ 70 w 394"/>
                  <a:gd name="T65" fmla="*/ 48 h 396"/>
                  <a:gd name="T66" fmla="*/ 98 w 394"/>
                  <a:gd name="T67" fmla="*/ 28 h 396"/>
                  <a:gd name="T68" fmla="*/ 128 w 394"/>
                  <a:gd name="T69" fmla="*/ 13 h 396"/>
                  <a:gd name="T70" fmla="*/ 162 w 394"/>
                  <a:gd name="T71" fmla="*/ 4 h 396"/>
                  <a:gd name="T72" fmla="*/ 197 w 394"/>
                  <a:gd name="T73" fmla="*/ 0 h 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394" h="396">
                    <a:moveTo>
                      <a:pt x="197" y="0"/>
                    </a:moveTo>
                    <a:lnTo>
                      <a:pt x="232" y="4"/>
                    </a:lnTo>
                    <a:lnTo>
                      <a:pt x="266" y="13"/>
                    </a:lnTo>
                    <a:lnTo>
                      <a:pt x="296" y="28"/>
                    </a:lnTo>
                    <a:lnTo>
                      <a:pt x="324" y="48"/>
                    </a:lnTo>
                    <a:lnTo>
                      <a:pt x="348" y="71"/>
                    </a:lnTo>
                    <a:lnTo>
                      <a:pt x="368" y="98"/>
                    </a:lnTo>
                    <a:lnTo>
                      <a:pt x="382" y="130"/>
                    </a:lnTo>
                    <a:lnTo>
                      <a:pt x="392" y="162"/>
                    </a:lnTo>
                    <a:lnTo>
                      <a:pt x="394" y="199"/>
                    </a:lnTo>
                    <a:lnTo>
                      <a:pt x="392" y="234"/>
                    </a:lnTo>
                    <a:lnTo>
                      <a:pt x="382" y="268"/>
                    </a:lnTo>
                    <a:lnTo>
                      <a:pt x="368" y="298"/>
                    </a:lnTo>
                    <a:lnTo>
                      <a:pt x="348" y="326"/>
                    </a:lnTo>
                    <a:lnTo>
                      <a:pt x="324" y="349"/>
                    </a:lnTo>
                    <a:lnTo>
                      <a:pt x="296" y="369"/>
                    </a:lnTo>
                    <a:lnTo>
                      <a:pt x="266" y="384"/>
                    </a:lnTo>
                    <a:lnTo>
                      <a:pt x="232" y="392"/>
                    </a:lnTo>
                    <a:lnTo>
                      <a:pt x="197" y="396"/>
                    </a:lnTo>
                    <a:lnTo>
                      <a:pt x="162" y="392"/>
                    </a:lnTo>
                    <a:lnTo>
                      <a:pt x="128" y="384"/>
                    </a:lnTo>
                    <a:lnTo>
                      <a:pt x="98" y="369"/>
                    </a:lnTo>
                    <a:lnTo>
                      <a:pt x="70" y="349"/>
                    </a:lnTo>
                    <a:lnTo>
                      <a:pt x="46" y="326"/>
                    </a:lnTo>
                    <a:lnTo>
                      <a:pt x="27" y="298"/>
                    </a:lnTo>
                    <a:lnTo>
                      <a:pt x="12" y="268"/>
                    </a:lnTo>
                    <a:lnTo>
                      <a:pt x="2" y="234"/>
                    </a:lnTo>
                    <a:lnTo>
                      <a:pt x="0" y="199"/>
                    </a:lnTo>
                    <a:lnTo>
                      <a:pt x="2" y="162"/>
                    </a:lnTo>
                    <a:lnTo>
                      <a:pt x="12" y="130"/>
                    </a:lnTo>
                    <a:lnTo>
                      <a:pt x="27" y="98"/>
                    </a:lnTo>
                    <a:lnTo>
                      <a:pt x="46" y="71"/>
                    </a:lnTo>
                    <a:lnTo>
                      <a:pt x="70" y="48"/>
                    </a:lnTo>
                    <a:lnTo>
                      <a:pt x="98" y="28"/>
                    </a:lnTo>
                    <a:lnTo>
                      <a:pt x="128" y="13"/>
                    </a:lnTo>
                    <a:lnTo>
                      <a:pt x="162" y="4"/>
                    </a:lnTo>
                    <a:lnTo>
                      <a:pt x="197" y="0"/>
                    </a:lnTo>
                    <a:close/>
                  </a:path>
                </a:pathLst>
              </a:custGeom>
              <a:solidFill>
                <a:srgbClr val="F3B82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>
                  <a:defRPr/>
                </a:pPr>
                <a:endParaRPr lang="en-US" sz="1900" kern="0">
                  <a:solidFill>
                    <a:sysClr val="windowText" lastClr="000000"/>
                  </a:solidFill>
                </a:endParaRPr>
              </a:p>
            </p:txBody>
          </p:sp>
        </p:grpSp>
        <p:grpSp>
          <p:nvGrpSpPr>
            <p:cNvPr id="35" name="Group 34"/>
            <p:cNvGrpSpPr/>
            <p:nvPr/>
          </p:nvGrpSpPr>
          <p:grpSpPr>
            <a:xfrm>
              <a:off x="4773730" y="4651950"/>
              <a:ext cx="435825" cy="475487"/>
              <a:chOff x="4773730" y="4651950"/>
              <a:chExt cx="435825" cy="475487"/>
            </a:xfrm>
          </p:grpSpPr>
          <p:sp>
            <p:nvSpPr>
              <p:cNvPr id="36" name="Freeform 35"/>
              <p:cNvSpPr>
                <a:spLocks/>
              </p:cNvSpPr>
              <p:nvPr/>
            </p:nvSpPr>
            <p:spPr bwMode="auto">
              <a:xfrm>
                <a:off x="4773730" y="4961229"/>
                <a:ext cx="435824" cy="166208"/>
              </a:xfrm>
              <a:custGeom>
                <a:avLst/>
                <a:gdLst>
                  <a:gd name="T0" fmla="*/ 425 w 3693"/>
                  <a:gd name="T1" fmla="*/ 0 h 1406"/>
                  <a:gd name="T2" fmla="*/ 1772 w 3693"/>
                  <a:gd name="T3" fmla="*/ 809 h 1406"/>
                  <a:gd name="T4" fmla="*/ 1790 w 3693"/>
                  <a:gd name="T5" fmla="*/ 816 h 1406"/>
                  <a:gd name="T6" fmla="*/ 1811 w 3693"/>
                  <a:gd name="T7" fmla="*/ 822 h 1406"/>
                  <a:gd name="T8" fmla="*/ 1834 w 3693"/>
                  <a:gd name="T9" fmla="*/ 824 h 1406"/>
                  <a:gd name="T10" fmla="*/ 1859 w 3693"/>
                  <a:gd name="T11" fmla="*/ 824 h 1406"/>
                  <a:gd name="T12" fmla="*/ 1882 w 3693"/>
                  <a:gd name="T13" fmla="*/ 822 h 1406"/>
                  <a:gd name="T14" fmla="*/ 1903 w 3693"/>
                  <a:gd name="T15" fmla="*/ 816 h 1406"/>
                  <a:gd name="T16" fmla="*/ 1921 w 3693"/>
                  <a:gd name="T17" fmla="*/ 809 h 1406"/>
                  <a:gd name="T18" fmla="*/ 3267 w 3693"/>
                  <a:gd name="T19" fmla="*/ 0 h 1406"/>
                  <a:gd name="T20" fmla="*/ 3652 w 3693"/>
                  <a:gd name="T21" fmla="*/ 232 h 1406"/>
                  <a:gd name="T22" fmla="*/ 3673 w 3693"/>
                  <a:gd name="T23" fmla="*/ 246 h 1406"/>
                  <a:gd name="T24" fmla="*/ 3685 w 3693"/>
                  <a:gd name="T25" fmla="*/ 264 h 1406"/>
                  <a:gd name="T26" fmla="*/ 3693 w 3693"/>
                  <a:gd name="T27" fmla="*/ 282 h 1406"/>
                  <a:gd name="T28" fmla="*/ 3693 w 3693"/>
                  <a:gd name="T29" fmla="*/ 300 h 1406"/>
                  <a:gd name="T30" fmla="*/ 3685 w 3693"/>
                  <a:gd name="T31" fmla="*/ 319 h 1406"/>
                  <a:gd name="T32" fmla="*/ 3673 w 3693"/>
                  <a:gd name="T33" fmla="*/ 334 h 1406"/>
                  <a:gd name="T34" fmla="*/ 3652 w 3693"/>
                  <a:gd name="T35" fmla="*/ 350 h 1406"/>
                  <a:gd name="T36" fmla="*/ 1921 w 3693"/>
                  <a:gd name="T37" fmla="*/ 1389 h 1406"/>
                  <a:gd name="T38" fmla="*/ 1903 w 3693"/>
                  <a:gd name="T39" fmla="*/ 1397 h 1406"/>
                  <a:gd name="T40" fmla="*/ 1882 w 3693"/>
                  <a:gd name="T41" fmla="*/ 1402 h 1406"/>
                  <a:gd name="T42" fmla="*/ 1859 w 3693"/>
                  <a:gd name="T43" fmla="*/ 1406 h 1406"/>
                  <a:gd name="T44" fmla="*/ 1834 w 3693"/>
                  <a:gd name="T45" fmla="*/ 1406 h 1406"/>
                  <a:gd name="T46" fmla="*/ 1811 w 3693"/>
                  <a:gd name="T47" fmla="*/ 1402 h 1406"/>
                  <a:gd name="T48" fmla="*/ 1790 w 3693"/>
                  <a:gd name="T49" fmla="*/ 1397 h 1406"/>
                  <a:gd name="T50" fmla="*/ 1772 w 3693"/>
                  <a:gd name="T51" fmla="*/ 1389 h 1406"/>
                  <a:gd name="T52" fmla="*/ 39 w 3693"/>
                  <a:gd name="T53" fmla="*/ 350 h 1406"/>
                  <a:gd name="T54" fmla="*/ 20 w 3693"/>
                  <a:gd name="T55" fmla="*/ 334 h 1406"/>
                  <a:gd name="T56" fmla="*/ 6 w 3693"/>
                  <a:gd name="T57" fmla="*/ 317 h 1406"/>
                  <a:gd name="T58" fmla="*/ 0 w 3693"/>
                  <a:gd name="T59" fmla="*/ 300 h 1406"/>
                  <a:gd name="T60" fmla="*/ 0 w 3693"/>
                  <a:gd name="T61" fmla="*/ 282 h 1406"/>
                  <a:gd name="T62" fmla="*/ 6 w 3693"/>
                  <a:gd name="T63" fmla="*/ 264 h 1406"/>
                  <a:gd name="T64" fmla="*/ 20 w 3693"/>
                  <a:gd name="T65" fmla="*/ 246 h 1406"/>
                  <a:gd name="T66" fmla="*/ 39 w 3693"/>
                  <a:gd name="T67" fmla="*/ 231 h 1406"/>
                  <a:gd name="T68" fmla="*/ 425 w 3693"/>
                  <a:gd name="T69" fmla="*/ 0 h 14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693" h="1406">
                    <a:moveTo>
                      <a:pt x="425" y="0"/>
                    </a:moveTo>
                    <a:lnTo>
                      <a:pt x="1772" y="809"/>
                    </a:lnTo>
                    <a:lnTo>
                      <a:pt x="1790" y="816"/>
                    </a:lnTo>
                    <a:lnTo>
                      <a:pt x="1811" y="822"/>
                    </a:lnTo>
                    <a:lnTo>
                      <a:pt x="1834" y="824"/>
                    </a:lnTo>
                    <a:lnTo>
                      <a:pt x="1859" y="824"/>
                    </a:lnTo>
                    <a:lnTo>
                      <a:pt x="1882" y="822"/>
                    </a:lnTo>
                    <a:lnTo>
                      <a:pt x="1903" y="816"/>
                    </a:lnTo>
                    <a:lnTo>
                      <a:pt x="1921" y="809"/>
                    </a:lnTo>
                    <a:lnTo>
                      <a:pt x="3267" y="0"/>
                    </a:lnTo>
                    <a:lnTo>
                      <a:pt x="3652" y="232"/>
                    </a:lnTo>
                    <a:lnTo>
                      <a:pt x="3673" y="246"/>
                    </a:lnTo>
                    <a:lnTo>
                      <a:pt x="3685" y="264"/>
                    </a:lnTo>
                    <a:lnTo>
                      <a:pt x="3693" y="282"/>
                    </a:lnTo>
                    <a:lnTo>
                      <a:pt x="3693" y="300"/>
                    </a:lnTo>
                    <a:lnTo>
                      <a:pt x="3685" y="319"/>
                    </a:lnTo>
                    <a:lnTo>
                      <a:pt x="3673" y="334"/>
                    </a:lnTo>
                    <a:lnTo>
                      <a:pt x="3652" y="350"/>
                    </a:lnTo>
                    <a:lnTo>
                      <a:pt x="1921" y="1389"/>
                    </a:lnTo>
                    <a:lnTo>
                      <a:pt x="1903" y="1397"/>
                    </a:lnTo>
                    <a:lnTo>
                      <a:pt x="1882" y="1402"/>
                    </a:lnTo>
                    <a:lnTo>
                      <a:pt x="1859" y="1406"/>
                    </a:lnTo>
                    <a:lnTo>
                      <a:pt x="1834" y="1406"/>
                    </a:lnTo>
                    <a:lnTo>
                      <a:pt x="1811" y="1402"/>
                    </a:lnTo>
                    <a:lnTo>
                      <a:pt x="1790" y="1397"/>
                    </a:lnTo>
                    <a:lnTo>
                      <a:pt x="1772" y="1389"/>
                    </a:lnTo>
                    <a:lnTo>
                      <a:pt x="39" y="350"/>
                    </a:lnTo>
                    <a:lnTo>
                      <a:pt x="20" y="334"/>
                    </a:lnTo>
                    <a:lnTo>
                      <a:pt x="6" y="317"/>
                    </a:lnTo>
                    <a:lnTo>
                      <a:pt x="0" y="300"/>
                    </a:lnTo>
                    <a:lnTo>
                      <a:pt x="0" y="282"/>
                    </a:lnTo>
                    <a:lnTo>
                      <a:pt x="6" y="264"/>
                    </a:lnTo>
                    <a:lnTo>
                      <a:pt x="20" y="246"/>
                    </a:lnTo>
                    <a:lnTo>
                      <a:pt x="39" y="231"/>
                    </a:lnTo>
                    <a:lnTo>
                      <a:pt x="425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/>
                <a:endParaRPr lang="en-US" sz="190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37" name="Freeform 36"/>
              <p:cNvSpPr>
                <a:spLocks/>
              </p:cNvSpPr>
              <p:nvPr/>
            </p:nvSpPr>
            <p:spPr bwMode="auto">
              <a:xfrm>
                <a:off x="4817922" y="4855460"/>
                <a:ext cx="391633" cy="165736"/>
              </a:xfrm>
              <a:custGeom>
                <a:avLst/>
                <a:gdLst/>
                <a:ahLst/>
                <a:cxnLst/>
                <a:rect l="l" t="t" r="r" b="b"/>
                <a:pathLst>
                  <a:path w="391633" h="165736">
                    <a:moveTo>
                      <a:pt x="341359" y="0"/>
                    </a:moveTo>
                    <a:lnTo>
                      <a:pt x="386795" y="27230"/>
                    </a:lnTo>
                    <a:lnTo>
                      <a:pt x="389273" y="29116"/>
                    </a:lnTo>
                    <a:lnTo>
                      <a:pt x="390689" y="31120"/>
                    </a:lnTo>
                    <a:lnTo>
                      <a:pt x="391633" y="33124"/>
                    </a:lnTo>
                    <a:lnTo>
                      <a:pt x="391633" y="35364"/>
                    </a:lnTo>
                    <a:lnTo>
                      <a:pt x="390689" y="37485"/>
                    </a:lnTo>
                    <a:lnTo>
                      <a:pt x="389273" y="39489"/>
                    </a:lnTo>
                    <a:lnTo>
                      <a:pt x="386795" y="41257"/>
                    </a:lnTo>
                    <a:lnTo>
                      <a:pt x="182513" y="163850"/>
                    </a:lnTo>
                    <a:lnTo>
                      <a:pt x="180389" y="164793"/>
                    </a:lnTo>
                    <a:lnTo>
                      <a:pt x="177911" y="165383"/>
                    </a:lnTo>
                    <a:lnTo>
                      <a:pt x="175196" y="165736"/>
                    </a:lnTo>
                    <a:lnTo>
                      <a:pt x="172246" y="165736"/>
                    </a:lnTo>
                    <a:lnTo>
                      <a:pt x="169532" y="165383"/>
                    </a:lnTo>
                    <a:lnTo>
                      <a:pt x="167053" y="164793"/>
                    </a:lnTo>
                    <a:lnTo>
                      <a:pt x="164929" y="163850"/>
                    </a:lnTo>
                    <a:lnTo>
                      <a:pt x="0" y="64988"/>
                    </a:lnTo>
                    <a:lnTo>
                      <a:pt x="5069" y="61802"/>
                    </a:lnTo>
                    <a:lnTo>
                      <a:pt x="7370" y="60419"/>
                    </a:lnTo>
                    <a:lnTo>
                      <a:pt x="9441" y="58576"/>
                    </a:lnTo>
                    <a:lnTo>
                      <a:pt x="16803" y="61572"/>
                    </a:lnTo>
                    <a:lnTo>
                      <a:pt x="24396" y="64106"/>
                    </a:lnTo>
                    <a:lnTo>
                      <a:pt x="32909" y="65489"/>
                    </a:lnTo>
                    <a:lnTo>
                      <a:pt x="41192" y="66180"/>
                    </a:lnTo>
                    <a:lnTo>
                      <a:pt x="52006" y="65259"/>
                    </a:lnTo>
                    <a:lnTo>
                      <a:pt x="62360" y="62954"/>
                    </a:lnTo>
                    <a:lnTo>
                      <a:pt x="72024" y="59037"/>
                    </a:lnTo>
                    <a:lnTo>
                      <a:pt x="80997" y="54428"/>
                    </a:lnTo>
                    <a:lnTo>
                      <a:pt x="87760" y="49009"/>
                    </a:lnTo>
                    <a:lnTo>
                      <a:pt x="164929" y="95245"/>
                    </a:lnTo>
                    <a:lnTo>
                      <a:pt x="167053" y="96306"/>
                    </a:lnTo>
                    <a:lnTo>
                      <a:pt x="169532" y="96778"/>
                    </a:lnTo>
                    <a:lnTo>
                      <a:pt x="172246" y="97249"/>
                    </a:lnTo>
                    <a:lnTo>
                      <a:pt x="175196" y="97249"/>
                    </a:lnTo>
                    <a:lnTo>
                      <a:pt x="177911" y="96778"/>
                    </a:lnTo>
                    <a:lnTo>
                      <a:pt x="180389" y="96306"/>
                    </a:lnTo>
                    <a:lnTo>
                      <a:pt x="182513" y="95245"/>
                    </a:lnTo>
                    <a:close/>
                  </a:path>
                </a:pathLst>
              </a:custGeom>
              <a:solidFill>
                <a:srgbClr val="FABE3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/>
                <a:endParaRPr lang="en-US" sz="190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38" name="Freeform 37"/>
              <p:cNvSpPr>
                <a:spLocks/>
              </p:cNvSpPr>
              <p:nvPr/>
            </p:nvSpPr>
            <p:spPr bwMode="auto">
              <a:xfrm>
                <a:off x="4817780" y="4651950"/>
                <a:ext cx="391774" cy="263005"/>
              </a:xfrm>
              <a:custGeom>
                <a:avLst/>
                <a:gdLst/>
                <a:ahLst/>
                <a:cxnLst/>
                <a:rect l="l" t="t" r="r" b="b"/>
                <a:pathLst>
                  <a:path w="391774" h="263005">
                    <a:moveTo>
                      <a:pt x="172387" y="0"/>
                    </a:moveTo>
                    <a:lnTo>
                      <a:pt x="175337" y="0"/>
                    </a:lnTo>
                    <a:lnTo>
                      <a:pt x="178052" y="354"/>
                    </a:lnTo>
                    <a:lnTo>
                      <a:pt x="180530" y="944"/>
                    </a:lnTo>
                    <a:lnTo>
                      <a:pt x="182654" y="1887"/>
                    </a:lnTo>
                    <a:lnTo>
                      <a:pt x="386936" y="124544"/>
                    </a:lnTo>
                    <a:lnTo>
                      <a:pt x="389414" y="126313"/>
                    </a:lnTo>
                    <a:lnTo>
                      <a:pt x="390830" y="128318"/>
                    </a:lnTo>
                    <a:lnTo>
                      <a:pt x="391774" y="130441"/>
                    </a:lnTo>
                    <a:lnTo>
                      <a:pt x="391774" y="132682"/>
                    </a:lnTo>
                    <a:lnTo>
                      <a:pt x="390830" y="134805"/>
                    </a:lnTo>
                    <a:lnTo>
                      <a:pt x="389414" y="136692"/>
                    </a:lnTo>
                    <a:lnTo>
                      <a:pt x="386936" y="138579"/>
                    </a:lnTo>
                    <a:lnTo>
                      <a:pt x="182654" y="261000"/>
                    </a:lnTo>
                    <a:lnTo>
                      <a:pt x="180530" y="262062"/>
                    </a:lnTo>
                    <a:lnTo>
                      <a:pt x="178052" y="262769"/>
                    </a:lnTo>
                    <a:lnTo>
                      <a:pt x="175337" y="263005"/>
                    </a:lnTo>
                    <a:lnTo>
                      <a:pt x="172387" y="263005"/>
                    </a:lnTo>
                    <a:lnTo>
                      <a:pt x="169673" y="262769"/>
                    </a:lnTo>
                    <a:lnTo>
                      <a:pt x="167194" y="262062"/>
                    </a:lnTo>
                    <a:lnTo>
                      <a:pt x="165070" y="261000"/>
                    </a:lnTo>
                    <a:lnTo>
                      <a:pt x="107808" y="226724"/>
                    </a:lnTo>
                    <a:lnTo>
                      <a:pt x="111279" y="217379"/>
                    </a:lnTo>
                    <a:lnTo>
                      <a:pt x="113580" y="207240"/>
                    </a:lnTo>
                    <a:lnTo>
                      <a:pt x="114270" y="196639"/>
                    </a:lnTo>
                    <a:lnTo>
                      <a:pt x="113580" y="185808"/>
                    </a:lnTo>
                    <a:lnTo>
                      <a:pt x="111279" y="175438"/>
                    </a:lnTo>
                    <a:lnTo>
                      <a:pt x="107598" y="165760"/>
                    </a:lnTo>
                    <a:lnTo>
                      <a:pt x="102536" y="156772"/>
                    </a:lnTo>
                    <a:lnTo>
                      <a:pt x="96324" y="148707"/>
                    </a:lnTo>
                    <a:lnTo>
                      <a:pt x="89191" y="141332"/>
                    </a:lnTo>
                    <a:lnTo>
                      <a:pt x="81138" y="135341"/>
                    </a:lnTo>
                    <a:lnTo>
                      <a:pt x="72165" y="130271"/>
                    </a:lnTo>
                    <a:lnTo>
                      <a:pt x="62501" y="126353"/>
                    </a:lnTo>
                    <a:lnTo>
                      <a:pt x="52147" y="124049"/>
                    </a:lnTo>
                    <a:lnTo>
                      <a:pt x="41333" y="123358"/>
                    </a:lnTo>
                    <a:lnTo>
                      <a:pt x="32820" y="123818"/>
                    </a:lnTo>
                    <a:lnTo>
                      <a:pt x="24537" y="125432"/>
                    </a:lnTo>
                    <a:lnTo>
                      <a:pt x="20856" y="120823"/>
                    </a:lnTo>
                    <a:lnTo>
                      <a:pt x="0" y="100887"/>
                    </a:lnTo>
                    <a:lnTo>
                      <a:pt x="165070" y="1887"/>
                    </a:lnTo>
                    <a:lnTo>
                      <a:pt x="167194" y="944"/>
                    </a:lnTo>
                    <a:lnTo>
                      <a:pt x="169673" y="354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/>
                <a:endParaRPr lang="en-US" sz="1900">
                  <a:solidFill>
                    <a:sysClr val="windowText" lastClr="000000"/>
                  </a:solidFill>
                </a:endParaRPr>
              </a:p>
            </p:txBody>
          </p:sp>
        </p:grpSp>
      </p:grpSp>
      <p:grpSp>
        <p:nvGrpSpPr>
          <p:cNvPr id="41" name="Group 40"/>
          <p:cNvGrpSpPr/>
          <p:nvPr/>
        </p:nvGrpSpPr>
        <p:grpSpPr>
          <a:xfrm>
            <a:off x="9660890" y="3239748"/>
            <a:ext cx="967519" cy="1055629"/>
            <a:chOff x="749839" y="3008091"/>
            <a:chExt cx="1033728" cy="1127867"/>
          </a:xfrm>
        </p:grpSpPr>
        <p:sp>
          <p:nvSpPr>
            <p:cNvPr id="42" name="Freeform 41"/>
            <p:cNvSpPr>
              <a:spLocks/>
            </p:cNvSpPr>
            <p:nvPr/>
          </p:nvSpPr>
          <p:spPr bwMode="auto">
            <a:xfrm>
              <a:off x="749839" y="3509566"/>
              <a:ext cx="1033728" cy="626392"/>
            </a:xfrm>
            <a:custGeom>
              <a:avLst/>
              <a:gdLst>
                <a:gd name="T0" fmla="*/ 1428 w 2857"/>
                <a:gd name="T1" fmla="*/ 0 h 1727"/>
                <a:gd name="T2" fmla="*/ 1450 w 2857"/>
                <a:gd name="T3" fmla="*/ 1 h 1727"/>
                <a:gd name="T4" fmla="*/ 1469 w 2857"/>
                <a:gd name="T5" fmla="*/ 6 h 1727"/>
                <a:gd name="T6" fmla="*/ 1486 w 2857"/>
                <a:gd name="T7" fmla="*/ 13 h 1727"/>
                <a:gd name="T8" fmla="*/ 2826 w 2857"/>
                <a:gd name="T9" fmla="*/ 817 h 1727"/>
                <a:gd name="T10" fmla="*/ 2844 w 2857"/>
                <a:gd name="T11" fmla="*/ 831 h 1727"/>
                <a:gd name="T12" fmla="*/ 2853 w 2857"/>
                <a:gd name="T13" fmla="*/ 846 h 1727"/>
                <a:gd name="T14" fmla="*/ 2857 w 2857"/>
                <a:gd name="T15" fmla="*/ 863 h 1727"/>
                <a:gd name="T16" fmla="*/ 2853 w 2857"/>
                <a:gd name="T17" fmla="*/ 880 h 1727"/>
                <a:gd name="T18" fmla="*/ 2844 w 2857"/>
                <a:gd name="T19" fmla="*/ 895 h 1727"/>
                <a:gd name="T20" fmla="*/ 2826 w 2857"/>
                <a:gd name="T21" fmla="*/ 909 h 1727"/>
                <a:gd name="T22" fmla="*/ 1486 w 2857"/>
                <a:gd name="T23" fmla="*/ 1713 h 1727"/>
                <a:gd name="T24" fmla="*/ 1469 w 2857"/>
                <a:gd name="T25" fmla="*/ 1721 h 1727"/>
                <a:gd name="T26" fmla="*/ 1450 w 2857"/>
                <a:gd name="T27" fmla="*/ 1724 h 1727"/>
                <a:gd name="T28" fmla="*/ 1428 w 2857"/>
                <a:gd name="T29" fmla="*/ 1727 h 1727"/>
                <a:gd name="T30" fmla="*/ 1407 w 2857"/>
                <a:gd name="T31" fmla="*/ 1724 h 1727"/>
                <a:gd name="T32" fmla="*/ 1387 w 2857"/>
                <a:gd name="T33" fmla="*/ 1721 h 1727"/>
                <a:gd name="T34" fmla="*/ 1371 w 2857"/>
                <a:gd name="T35" fmla="*/ 1713 h 1727"/>
                <a:gd name="T36" fmla="*/ 31 w 2857"/>
                <a:gd name="T37" fmla="*/ 909 h 1727"/>
                <a:gd name="T38" fmla="*/ 16 w 2857"/>
                <a:gd name="T39" fmla="*/ 897 h 1727"/>
                <a:gd name="T40" fmla="*/ 5 w 2857"/>
                <a:gd name="T41" fmla="*/ 884 h 1727"/>
                <a:gd name="T42" fmla="*/ 0 w 2857"/>
                <a:gd name="T43" fmla="*/ 871 h 1727"/>
                <a:gd name="T44" fmla="*/ 0 w 2857"/>
                <a:gd name="T45" fmla="*/ 856 h 1727"/>
                <a:gd name="T46" fmla="*/ 5 w 2857"/>
                <a:gd name="T47" fmla="*/ 842 h 1727"/>
                <a:gd name="T48" fmla="*/ 16 w 2857"/>
                <a:gd name="T49" fmla="*/ 828 h 1727"/>
                <a:gd name="T50" fmla="*/ 31 w 2857"/>
                <a:gd name="T51" fmla="*/ 817 h 1727"/>
                <a:gd name="T52" fmla="*/ 1371 w 2857"/>
                <a:gd name="T53" fmla="*/ 13 h 1727"/>
                <a:gd name="T54" fmla="*/ 1387 w 2857"/>
                <a:gd name="T55" fmla="*/ 6 h 1727"/>
                <a:gd name="T56" fmla="*/ 1407 w 2857"/>
                <a:gd name="T57" fmla="*/ 1 h 1727"/>
                <a:gd name="T58" fmla="*/ 1428 w 2857"/>
                <a:gd name="T59" fmla="*/ 0 h 1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857" h="1727">
                  <a:moveTo>
                    <a:pt x="1428" y="0"/>
                  </a:moveTo>
                  <a:lnTo>
                    <a:pt x="1450" y="1"/>
                  </a:lnTo>
                  <a:lnTo>
                    <a:pt x="1469" y="6"/>
                  </a:lnTo>
                  <a:lnTo>
                    <a:pt x="1486" y="13"/>
                  </a:lnTo>
                  <a:lnTo>
                    <a:pt x="2826" y="817"/>
                  </a:lnTo>
                  <a:lnTo>
                    <a:pt x="2844" y="831"/>
                  </a:lnTo>
                  <a:lnTo>
                    <a:pt x="2853" y="846"/>
                  </a:lnTo>
                  <a:lnTo>
                    <a:pt x="2857" y="863"/>
                  </a:lnTo>
                  <a:lnTo>
                    <a:pt x="2853" y="880"/>
                  </a:lnTo>
                  <a:lnTo>
                    <a:pt x="2844" y="895"/>
                  </a:lnTo>
                  <a:lnTo>
                    <a:pt x="2826" y="909"/>
                  </a:lnTo>
                  <a:lnTo>
                    <a:pt x="1486" y="1713"/>
                  </a:lnTo>
                  <a:lnTo>
                    <a:pt x="1469" y="1721"/>
                  </a:lnTo>
                  <a:lnTo>
                    <a:pt x="1450" y="1724"/>
                  </a:lnTo>
                  <a:lnTo>
                    <a:pt x="1428" y="1727"/>
                  </a:lnTo>
                  <a:lnTo>
                    <a:pt x="1407" y="1724"/>
                  </a:lnTo>
                  <a:lnTo>
                    <a:pt x="1387" y="1721"/>
                  </a:lnTo>
                  <a:lnTo>
                    <a:pt x="1371" y="1713"/>
                  </a:lnTo>
                  <a:lnTo>
                    <a:pt x="31" y="909"/>
                  </a:lnTo>
                  <a:lnTo>
                    <a:pt x="16" y="897"/>
                  </a:lnTo>
                  <a:lnTo>
                    <a:pt x="5" y="884"/>
                  </a:lnTo>
                  <a:lnTo>
                    <a:pt x="0" y="871"/>
                  </a:lnTo>
                  <a:lnTo>
                    <a:pt x="0" y="856"/>
                  </a:lnTo>
                  <a:lnTo>
                    <a:pt x="5" y="842"/>
                  </a:lnTo>
                  <a:lnTo>
                    <a:pt x="16" y="828"/>
                  </a:lnTo>
                  <a:lnTo>
                    <a:pt x="31" y="817"/>
                  </a:lnTo>
                  <a:lnTo>
                    <a:pt x="1371" y="13"/>
                  </a:lnTo>
                  <a:lnTo>
                    <a:pt x="1387" y="6"/>
                  </a:lnTo>
                  <a:lnTo>
                    <a:pt x="1407" y="1"/>
                  </a:lnTo>
                  <a:lnTo>
                    <a:pt x="142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>
                <a:defRPr/>
              </a:pPr>
              <a:endParaRPr lang="en-US" sz="19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3" name="Freeform 8"/>
            <p:cNvSpPr>
              <a:spLocks/>
            </p:cNvSpPr>
            <p:nvPr/>
          </p:nvSpPr>
          <p:spPr bwMode="auto">
            <a:xfrm>
              <a:off x="822254" y="3556636"/>
              <a:ext cx="888897" cy="532252"/>
            </a:xfrm>
            <a:custGeom>
              <a:avLst/>
              <a:gdLst>
                <a:gd name="T0" fmla="*/ 1228 w 2455"/>
                <a:gd name="T1" fmla="*/ 0 h 1473"/>
                <a:gd name="T2" fmla="*/ 2455 w 2455"/>
                <a:gd name="T3" fmla="*/ 736 h 1473"/>
                <a:gd name="T4" fmla="*/ 1228 w 2455"/>
                <a:gd name="T5" fmla="*/ 1473 h 1473"/>
                <a:gd name="T6" fmla="*/ 0 w 2455"/>
                <a:gd name="T7" fmla="*/ 736 h 1473"/>
                <a:gd name="T8" fmla="*/ 1228 w 2455"/>
                <a:gd name="T9" fmla="*/ 0 h 1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55" h="1473">
                  <a:moveTo>
                    <a:pt x="1228" y="0"/>
                  </a:moveTo>
                  <a:lnTo>
                    <a:pt x="2455" y="736"/>
                  </a:lnTo>
                  <a:lnTo>
                    <a:pt x="1228" y="1473"/>
                  </a:lnTo>
                  <a:lnTo>
                    <a:pt x="0" y="736"/>
                  </a:lnTo>
                  <a:lnTo>
                    <a:pt x="1228" y="0"/>
                  </a:lnTo>
                  <a:close/>
                </a:path>
              </a:pathLst>
            </a:custGeom>
            <a:solidFill>
              <a:srgbClr val="EF893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>
                <a:defRPr/>
              </a:pPr>
              <a:endParaRPr lang="en-US" sz="19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4" name="Freeform 9"/>
            <p:cNvSpPr>
              <a:spLocks/>
            </p:cNvSpPr>
            <p:nvPr/>
          </p:nvSpPr>
          <p:spPr bwMode="auto">
            <a:xfrm>
              <a:off x="1160795" y="3766640"/>
              <a:ext cx="412767" cy="188280"/>
            </a:xfrm>
            <a:custGeom>
              <a:avLst/>
              <a:gdLst>
                <a:gd name="T0" fmla="*/ 120 w 1142"/>
                <a:gd name="T1" fmla="*/ 0 h 516"/>
                <a:gd name="T2" fmla="*/ 247 w 1142"/>
                <a:gd name="T3" fmla="*/ 27 h 516"/>
                <a:gd name="T4" fmla="*/ 371 w 1142"/>
                <a:gd name="T5" fmla="*/ 57 h 516"/>
                <a:gd name="T6" fmla="*/ 494 w 1142"/>
                <a:gd name="T7" fmla="*/ 91 h 516"/>
                <a:gd name="T8" fmla="*/ 611 w 1142"/>
                <a:gd name="T9" fmla="*/ 129 h 516"/>
                <a:gd name="T10" fmla="*/ 726 w 1142"/>
                <a:gd name="T11" fmla="*/ 172 h 516"/>
                <a:gd name="T12" fmla="*/ 836 w 1142"/>
                <a:gd name="T13" fmla="*/ 219 h 516"/>
                <a:gd name="T14" fmla="*/ 942 w 1142"/>
                <a:gd name="T15" fmla="*/ 268 h 516"/>
                <a:gd name="T16" fmla="*/ 1045 w 1142"/>
                <a:gd name="T17" fmla="*/ 323 h 516"/>
                <a:gd name="T18" fmla="*/ 1142 w 1142"/>
                <a:gd name="T19" fmla="*/ 380 h 516"/>
                <a:gd name="T20" fmla="*/ 914 w 1142"/>
                <a:gd name="T21" fmla="*/ 516 h 516"/>
                <a:gd name="T22" fmla="*/ 814 w 1142"/>
                <a:gd name="T23" fmla="*/ 464 h 516"/>
                <a:gd name="T24" fmla="*/ 709 w 1142"/>
                <a:gd name="T25" fmla="*/ 416 h 516"/>
                <a:gd name="T26" fmla="*/ 600 w 1142"/>
                <a:gd name="T27" fmla="*/ 372 h 516"/>
                <a:gd name="T28" fmla="*/ 487 w 1142"/>
                <a:gd name="T29" fmla="*/ 331 h 516"/>
                <a:gd name="T30" fmla="*/ 370 w 1142"/>
                <a:gd name="T31" fmla="*/ 295 h 516"/>
                <a:gd name="T32" fmla="*/ 251 w 1142"/>
                <a:gd name="T33" fmla="*/ 264 h 516"/>
                <a:gd name="T34" fmla="*/ 127 w 1142"/>
                <a:gd name="T35" fmla="*/ 236 h 516"/>
                <a:gd name="T36" fmla="*/ 0 w 1142"/>
                <a:gd name="T37" fmla="*/ 213 h 516"/>
                <a:gd name="T38" fmla="*/ 34 w 1142"/>
                <a:gd name="T39" fmla="*/ 109 h 516"/>
                <a:gd name="T40" fmla="*/ 120 w 1142"/>
                <a:gd name="T41" fmla="*/ 0 h 5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42" h="516">
                  <a:moveTo>
                    <a:pt x="120" y="0"/>
                  </a:moveTo>
                  <a:lnTo>
                    <a:pt x="247" y="27"/>
                  </a:lnTo>
                  <a:lnTo>
                    <a:pt x="371" y="57"/>
                  </a:lnTo>
                  <a:lnTo>
                    <a:pt x="494" y="91"/>
                  </a:lnTo>
                  <a:lnTo>
                    <a:pt x="611" y="129"/>
                  </a:lnTo>
                  <a:lnTo>
                    <a:pt x="726" y="172"/>
                  </a:lnTo>
                  <a:lnTo>
                    <a:pt x="836" y="219"/>
                  </a:lnTo>
                  <a:lnTo>
                    <a:pt x="942" y="268"/>
                  </a:lnTo>
                  <a:lnTo>
                    <a:pt x="1045" y="323"/>
                  </a:lnTo>
                  <a:lnTo>
                    <a:pt x="1142" y="380"/>
                  </a:lnTo>
                  <a:lnTo>
                    <a:pt x="914" y="516"/>
                  </a:lnTo>
                  <a:lnTo>
                    <a:pt x="814" y="464"/>
                  </a:lnTo>
                  <a:lnTo>
                    <a:pt x="709" y="416"/>
                  </a:lnTo>
                  <a:lnTo>
                    <a:pt x="600" y="372"/>
                  </a:lnTo>
                  <a:lnTo>
                    <a:pt x="487" y="331"/>
                  </a:lnTo>
                  <a:lnTo>
                    <a:pt x="370" y="295"/>
                  </a:lnTo>
                  <a:lnTo>
                    <a:pt x="251" y="264"/>
                  </a:lnTo>
                  <a:lnTo>
                    <a:pt x="127" y="236"/>
                  </a:lnTo>
                  <a:lnTo>
                    <a:pt x="0" y="213"/>
                  </a:lnTo>
                  <a:lnTo>
                    <a:pt x="34" y="109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F6DA3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>
                <a:defRPr/>
              </a:pPr>
              <a:endParaRPr lang="en-US" sz="19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5" name="Freeform 10"/>
            <p:cNvSpPr>
              <a:spLocks/>
            </p:cNvSpPr>
            <p:nvPr/>
          </p:nvSpPr>
          <p:spPr bwMode="auto">
            <a:xfrm>
              <a:off x="939928" y="3712329"/>
              <a:ext cx="749497" cy="226298"/>
            </a:xfrm>
            <a:custGeom>
              <a:avLst/>
              <a:gdLst>
                <a:gd name="T0" fmla="*/ 1597 w 2073"/>
                <a:gd name="T1" fmla="*/ 0 h 626"/>
                <a:gd name="T2" fmla="*/ 1626 w 2073"/>
                <a:gd name="T3" fmla="*/ 1 h 626"/>
                <a:gd name="T4" fmla="*/ 2073 w 2073"/>
                <a:gd name="T5" fmla="*/ 270 h 626"/>
                <a:gd name="T6" fmla="*/ 1957 w 2073"/>
                <a:gd name="T7" fmla="*/ 251 h 626"/>
                <a:gd name="T8" fmla="*/ 1840 w 2073"/>
                <a:gd name="T9" fmla="*/ 239 h 626"/>
                <a:gd name="T10" fmla="*/ 1719 w 2073"/>
                <a:gd name="T11" fmla="*/ 231 h 626"/>
                <a:gd name="T12" fmla="*/ 1597 w 2073"/>
                <a:gd name="T13" fmla="*/ 228 h 626"/>
                <a:gd name="T14" fmla="*/ 1473 w 2073"/>
                <a:gd name="T15" fmla="*/ 231 h 626"/>
                <a:gd name="T16" fmla="*/ 1350 w 2073"/>
                <a:gd name="T17" fmla="*/ 239 h 626"/>
                <a:gd name="T18" fmla="*/ 1229 w 2073"/>
                <a:gd name="T19" fmla="*/ 253 h 626"/>
                <a:gd name="T20" fmla="*/ 1112 w 2073"/>
                <a:gd name="T21" fmla="*/ 271 h 626"/>
                <a:gd name="T22" fmla="*/ 997 w 2073"/>
                <a:gd name="T23" fmla="*/ 294 h 626"/>
                <a:gd name="T24" fmla="*/ 885 w 2073"/>
                <a:gd name="T25" fmla="*/ 322 h 626"/>
                <a:gd name="T26" fmla="*/ 776 w 2073"/>
                <a:gd name="T27" fmla="*/ 353 h 626"/>
                <a:gd name="T28" fmla="*/ 671 w 2073"/>
                <a:gd name="T29" fmla="*/ 389 h 626"/>
                <a:gd name="T30" fmla="*/ 571 w 2073"/>
                <a:gd name="T31" fmla="*/ 429 h 626"/>
                <a:gd name="T32" fmla="*/ 474 w 2073"/>
                <a:gd name="T33" fmla="*/ 473 h 626"/>
                <a:gd name="T34" fmla="*/ 382 w 2073"/>
                <a:gd name="T35" fmla="*/ 521 h 626"/>
                <a:gd name="T36" fmla="*/ 295 w 2073"/>
                <a:gd name="T37" fmla="*/ 572 h 626"/>
                <a:gd name="T38" fmla="*/ 213 w 2073"/>
                <a:gd name="T39" fmla="*/ 626 h 626"/>
                <a:gd name="T40" fmla="*/ 0 w 2073"/>
                <a:gd name="T41" fmla="*/ 498 h 626"/>
                <a:gd name="T42" fmla="*/ 84 w 2073"/>
                <a:gd name="T43" fmla="*/ 434 h 626"/>
                <a:gd name="T44" fmla="*/ 175 w 2073"/>
                <a:gd name="T45" fmla="*/ 375 h 626"/>
                <a:gd name="T46" fmla="*/ 271 w 2073"/>
                <a:gd name="T47" fmla="*/ 318 h 626"/>
                <a:gd name="T48" fmla="*/ 371 w 2073"/>
                <a:gd name="T49" fmla="*/ 266 h 626"/>
                <a:gd name="T50" fmla="*/ 476 w 2073"/>
                <a:gd name="T51" fmla="*/ 219 h 626"/>
                <a:gd name="T52" fmla="*/ 587 w 2073"/>
                <a:gd name="T53" fmla="*/ 174 h 626"/>
                <a:gd name="T54" fmla="*/ 701 w 2073"/>
                <a:gd name="T55" fmla="*/ 135 h 626"/>
                <a:gd name="T56" fmla="*/ 820 w 2073"/>
                <a:gd name="T57" fmla="*/ 100 h 626"/>
                <a:gd name="T58" fmla="*/ 942 w 2073"/>
                <a:gd name="T59" fmla="*/ 70 h 626"/>
                <a:gd name="T60" fmla="*/ 1067 w 2073"/>
                <a:gd name="T61" fmla="*/ 46 h 626"/>
                <a:gd name="T62" fmla="*/ 1196 w 2073"/>
                <a:gd name="T63" fmla="*/ 27 h 626"/>
                <a:gd name="T64" fmla="*/ 1327 w 2073"/>
                <a:gd name="T65" fmla="*/ 12 h 626"/>
                <a:gd name="T66" fmla="*/ 1460 w 2073"/>
                <a:gd name="T67" fmla="*/ 4 h 626"/>
                <a:gd name="T68" fmla="*/ 1597 w 2073"/>
                <a:gd name="T69" fmla="*/ 0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073" h="626">
                  <a:moveTo>
                    <a:pt x="1597" y="0"/>
                  </a:moveTo>
                  <a:lnTo>
                    <a:pt x="1626" y="1"/>
                  </a:lnTo>
                  <a:lnTo>
                    <a:pt x="2073" y="270"/>
                  </a:lnTo>
                  <a:lnTo>
                    <a:pt x="1957" y="251"/>
                  </a:lnTo>
                  <a:lnTo>
                    <a:pt x="1840" y="239"/>
                  </a:lnTo>
                  <a:lnTo>
                    <a:pt x="1719" y="231"/>
                  </a:lnTo>
                  <a:lnTo>
                    <a:pt x="1597" y="228"/>
                  </a:lnTo>
                  <a:lnTo>
                    <a:pt x="1473" y="231"/>
                  </a:lnTo>
                  <a:lnTo>
                    <a:pt x="1350" y="239"/>
                  </a:lnTo>
                  <a:lnTo>
                    <a:pt x="1229" y="253"/>
                  </a:lnTo>
                  <a:lnTo>
                    <a:pt x="1112" y="271"/>
                  </a:lnTo>
                  <a:lnTo>
                    <a:pt x="997" y="294"/>
                  </a:lnTo>
                  <a:lnTo>
                    <a:pt x="885" y="322"/>
                  </a:lnTo>
                  <a:lnTo>
                    <a:pt x="776" y="353"/>
                  </a:lnTo>
                  <a:lnTo>
                    <a:pt x="671" y="389"/>
                  </a:lnTo>
                  <a:lnTo>
                    <a:pt x="571" y="429"/>
                  </a:lnTo>
                  <a:lnTo>
                    <a:pt x="474" y="473"/>
                  </a:lnTo>
                  <a:lnTo>
                    <a:pt x="382" y="521"/>
                  </a:lnTo>
                  <a:lnTo>
                    <a:pt x="295" y="572"/>
                  </a:lnTo>
                  <a:lnTo>
                    <a:pt x="213" y="626"/>
                  </a:lnTo>
                  <a:lnTo>
                    <a:pt x="0" y="498"/>
                  </a:lnTo>
                  <a:lnTo>
                    <a:pt x="84" y="434"/>
                  </a:lnTo>
                  <a:lnTo>
                    <a:pt x="175" y="375"/>
                  </a:lnTo>
                  <a:lnTo>
                    <a:pt x="271" y="318"/>
                  </a:lnTo>
                  <a:lnTo>
                    <a:pt x="371" y="266"/>
                  </a:lnTo>
                  <a:lnTo>
                    <a:pt x="476" y="219"/>
                  </a:lnTo>
                  <a:lnTo>
                    <a:pt x="587" y="174"/>
                  </a:lnTo>
                  <a:lnTo>
                    <a:pt x="701" y="135"/>
                  </a:lnTo>
                  <a:lnTo>
                    <a:pt x="820" y="100"/>
                  </a:lnTo>
                  <a:lnTo>
                    <a:pt x="942" y="70"/>
                  </a:lnTo>
                  <a:lnTo>
                    <a:pt x="1067" y="46"/>
                  </a:lnTo>
                  <a:lnTo>
                    <a:pt x="1196" y="27"/>
                  </a:lnTo>
                  <a:lnTo>
                    <a:pt x="1327" y="12"/>
                  </a:lnTo>
                  <a:lnTo>
                    <a:pt x="1460" y="4"/>
                  </a:lnTo>
                  <a:lnTo>
                    <a:pt x="1597" y="0"/>
                  </a:lnTo>
                  <a:close/>
                </a:path>
              </a:pathLst>
            </a:custGeom>
            <a:solidFill>
              <a:srgbClr val="F6DA3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>
                <a:defRPr/>
              </a:pPr>
              <a:endParaRPr lang="en-US" sz="19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6" name="Freeform 11"/>
            <p:cNvSpPr>
              <a:spLocks/>
            </p:cNvSpPr>
            <p:nvPr/>
          </p:nvSpPr>
          <p:spPr bwMode="auto">
            <a:xfrm>
              <a:off x="749839" y="3259733"/>
              <a:ext cx="1033728" cy="624582"/>
            </a:xfrm>
            <a:custGeom>
              <a:avLst/>
              <a:gdLst>
                <a:gd name="T0" fmla="*/ 1428 w 2857"/>
                <a:gd name="T1" fmla="*/ 0 h 1726"/>
                <a:gd name="T2" fmla="*/ 1450 w 2857"/>
                <a:gd name="T3" fmla="*/ 2 h 1726"/>
                <a:gd name="T4" fmla="*/ 1469 w 2857"/>
                <a:gd name="T5" fmla="*/ 6 h 1726"/>
                <a:gd name="T6" fmla="*/ 1486 w 2857"/>
                <a:gd name="T7" fmla="*/ 14 h 1726"/>
                <a:gd name="T8" fmla="*/ 2826 w 2857"/>
                <a:gd name="T9" fmla="*/ 816 h 1726"/>
                <a:gd name="T10" fmla="*/ 2844 w 2857"/>
                <a:gd name="T11" fmla="*/ 831 h 1726"/>
                <a:gd name="T12" fmla="*/ 2853 w 2857"/>
                <a:gd name="T13" fmla="*/ 847 h 1726"/>
                <a:gd name="T14" fmla="*/ 2857 w 2857"/>
                <a:gd name="T15" fmla="*/ 864 h 1726"/>
                <a:gd name="T16" fmla="*/ 2853 w 2857"/>
                <a:gd name="T17" fmla="*/ 879 h 1726"/>
                <a:gd name="T18" fmla="*/ 2844 w 2857"/>
                <a:gd name="T19" fmla="*/ 895 h 1726"/>
                <a:gd name="T20" fmla="*/ 2826 w 2857"/>
                <a:gd name="T21" fmla="*/ 910 h 1726"/>
                <a:gd name="T22" fmla="*/ 1486 w 2857"/>
                <a:gd name="T23" fmla="*/ 1712 h 1726"/>
                <a:gd name="T24" fmla="*/ 1469 w 2857"/>
                <a:gd name="T25" fmla="*/ 1721 h 1726"/>
                <a:gd name="T26" fmla="*/ 1450 w 2857"/>
                <a:gd name="T27" fmla="*/ 1724 h 1726"/>
                <a:gd name="T28" fmla="*/ 1428 w 2857"/>
                <a:gd name="T29" fmla="*/ 1726 h 1726"/>
                <a:gd name="T30" fmla="*/ 1407 w 2857"/>
                <a:gd name="T31" fmla="*/ 1724 h 1726"/>
                <a:gd name="T32" fmla="*/ 1387 w 2857"/>
                <a:gd name="T33" fmla="*/ 1721 h 1726"/>
                <a:gd name="T34" fmla="*/ 1371 w 2857"/>
                <a:gd name="T35" fmla="*/ 1712 h 1726"/>
                <a:gd name="T36" fmla="*/ 31 w 2857"/>
                <a:gd name="T37" fmla="*/ 910 h 1726"/>
                <a:gd name="T38" fmla="*/ 16 w 2857"/>
                <a:gd name="T39" fmla="*/ 897 h 1726"/>
                <a:gd name="T40" fmla="*/ 5 w 2857"/>
                <a:gd name="T41" fmla="*/ 884 h 1726"/>
                <a:gd name="T42" fmla="*/ 0 w 2857"/>
                <a:gd name="T43" fmla="*/ 870 h 1726"/>
                <a:gd name="T44" fmla="*/ 0 w 2857"/>
                <a:gd name="T45" fmla="*/ 856 h 1726"/>
                <a:gd name="T46" fmla="*/ 5 w 2857"/>
                <a:gd name="T47" fmla="*/ 842 h 1726"/>
                <a:gd name="T48" fmla="*/ 16 w 2857"/>
                <a:gd name="T49" fmla="*/ 829 h 1726"/>
                <a:gd name="T50" fmla="*/ 31 w 2857"/>
                <a:gd name="T51" fmla="*/ 816 h 1726"/>
                <a:gd name="T52" fmla="*/ 1371 w 2857"/>
                <a:gd name="T53" fmla="*/ 14 h 1726"/>
                <a:gd name="T54" fmla="*/ 1387 w 2857"/>
                <a:gd name="T55" fmla="*/ 6 h 1726"/>
                <a:gd name="T56" fmla="*/ 1407 w 2857"/>
                <a:gd name="T57" fmla="*/ 2 h 1726"/>
                <a:gd name="T58" fmla="*/ 1428 w 2857"/>
                <a:gd name="T59" fmla="*/ 0 h 1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857" h="1726">
                  <a:moveTo>
                    <a:pt x="1428" y="0"/>
                  </a:moveTo>
                  <a:lnTo>
                    <a:pt x="1450" y="2"/>
                  </a:lnTo>
                  <a:lnTo>
                    <a:pt x="1469" y="6"/>
                  </a:lnTo>
                  <a:lnTo>
                    <a:pt x="1486" y="14"/>
                  </a:lnTo>
                  <a:lnTo>
                    <a:pt x="2826" y="816"/>
                  </a:lnTo>
                  <a:lnTo>
                    <a:pt x="2844" y="831"/>
                  </a:lnTo>
                  <a:lnTo>
                    <a:pt x="2853" y="847"/>
                  </a:lnTo>
                  <a:lnTo>
                    <a:pt x="2857" y="864"/>
                  </a:lnTo>
                  <a:lnTo>
                    <a:pt x="2853" y="879"/>
                  </a:lnTo>
                  <a:lnTo>
                    <a:pt x="2844" y="895"/>
                  </a:lnTo>
                  <a:lnTo>
                    <a:pt x="2826" y="910"/>
                  </a:lnTo>
                  <a:lnTo>
                    <a:pt x="1486" y="1712"/>
                  </a:lnTo>
                  <a:lnTo>
                    <a:pt x="1469" y="1721"/>
                  </a:lnTo>
                  <a:lnTo>
                    <a:pt x="1450" y="1724"/>
                  </a:lnTo>
                  <a:lnTo>
                    <a:pt x="1428" y="1726"/>
                  </a:lnTo>
                  <a:lnTo>
                    <a:pt x="1407" y="1724"/>
                  </a:lnTo>
                  <a:lnTo>
                    <a:pt x="1387" y="1721"/>
                  </a:lnTo>
                  <a:lnTo>
                    <a:pt x="1371" y="1712"/>
                  </a:lnTo>
                  <a:lnTo>
                    <a:pt x="31" y="910"/>
                  </a:lnTo>
                  <a:lnTo>
                    <a:pt x="16" y="897"/>
                  </a:lnTo>
                  <a:lnTo>
                    <a:pt x="5" y="884"/>
                  </a:lnTo>
                  <a:lnTo>
                    <a:pt x="0" y="870"/>
                  </a:lnTo>
                  <a:lnTo>
                    <a:pt x="0" y="856"/>
                  </a:lnTo>
                  <a:lnTo>
                    <a:pt x="5" y="842"/>
                  </a:lnTo>
                  <a:lnTo>
                    <a:pt x="16" y="829"/>
                  </a:lnTo>
                  <a:lnTo>
                    <a:pt x="31" y="816"/>
                  </a:lnTo>
                  <a:lnTo>
                    <a:pt x="1371" y="14"/>
                  </a:lnTo>
                  <a:lnTo>
                    <a:pt x="1387" y="6"/>
                  </a:lnTo>
                  <a:lnTo>
                    <a:pt x="1407" y="2"/>
                  </a:lnTo>
                  <a:lnTo>
                    <a:pt x="142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>
                <a:defRPr/>
              </a:pPr>
              <a:endParaRPr lang="en-US" sz="19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7" name="Freeform 12"/>
            <p:cNvSpPr>
              <a:spLocks/>
            </p:cNvSpPr>
            <p:nvPr/>
          </p:nvSpPr>
          <p:spPr bwMode="auto">
            <a:xfrm>
              <a:off x="822254" y="3304994"/>
              <a:ext cx="888897" cy="534063"/>
            </a:xfrm>
            <a:custGeom>
              <a:avLst/>
              <a:gdLst>
                <a:gd name="T0" fmla="*/ 1228 w 2455"/>
                <a:gd name="T1" fmla="*/ 0 h 1474"/>
                <a:gd name="T2" fmla="*/ 2455 w 2455"/>
                <a:gd name="T3" fmla="*/ 736 h 1474"/>
                <a:gd name="T4" fmla="*/ 1228 w 2455"/>
                <a:gd name="T5" fmla="*/ 1474 h 1474"/>
                <a:gd name="T6" fmla="*/ 0 w 2455"/>
                <a:gd name="T7" fmla="*/ 736 h 1474"/>
                <a:gd name="T8" fmla="*/ 1228 w 2455"/>
                <a:gd name="T9" fmla="*/ 0 h 1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55" h="1474">
                  <a:moveTo>
                    <a:pt x="1228" y="0"/>
                  </a:moveTo>
                  <a:lnTo>
                    <a:pt x="2455" y="736"/>
                  </a:lnTo>
                  <a:lnTo>
                    <a:pt x="1228" y="1474"/>
                  </a:lnTo>
                  <a:lnTo>
                    <a:pt x="0" y="736"/>
                  </a:lnTo>
                  <a:lnTo>
                    <a:pt x="1228" y="0"/>
                  </a:lnTo>
                  <a:close/>
                </a:path>
              </a:pathLst>
            </a:custGeom>
            <a:solidFill>
              <a:srgbClr val="AAD04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>
                <a:defRPr/>
              </a:pPr>
              <a:endParaRPr lang="en-US" sz="19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8" name="Freeform 13"/>
            <p:cNvSpPr>
              <a:spLocks/>
            </p:cNvSpPr>
            <p:nvPr/>
          </p:nvSpPr>
          <p:spPr bwMode="auto">
            <a:xfrm>
              <a:off x="887428" y="3343011"/>
              <a:ext cx="552167" cy="333110"/>
            </a:xfrm>
            <a:custGeom>
              <a:avLst/>
              <a:gdLst>
                <a:gd name="T0" fmla="*/ 1227 w 1528"/>
                <a:gd name="T1" fmla="*/ 0 h 916"/>
                <a:gd name="T2" fmla="*/ 1528 w 1528"/>
                <a:gd name="T3" fmla="*/ 180 h 916"/>
                <a:gd name="T4" fmla="*/ 299 w 1528"/>
                <a:gd name="T5" fmla="*/ 916 h 916"/>
                <a:gd name="T6" fmla="*/ 0 w 1528"/>
                <a:gd name="T7" fmla="*/ 736 h 916"/>
                <a:gd name="T8" fmla="*/ 1227 w 1528"/>
                <a:gd name="T9" fmla="*/ 0 h 9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28" h="916">
                  <a:moveTo>
                    <a:pt x="1227" y="0"/>
                  </a:moveTo>
                  <a:lnTo>
                    <a:pt x="1528" y="180"/>
                  </a:lnTo>
                  <a:lnTo>
                    <a:pt x="299" y="916"/>
                  </a:lnTo>
                  <a:lnTo>
                    <a:pt x="0" y="736"/>
                  </a:lnTo>
                  <a:lnTo>
                    <a:pt x="1227" y="0"/>
                  </a:lnTo>
                  <a:close/>
                </a:path>
              </a:pathLst>
            </a:custGeom>
            <a:solidFill>
              <a:srgbClr val="4BA63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>
                <a:defRPr/>
              </a:pPr>
              <a:endParaRPr lang="en-US" sz="19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9" name="Freeform 14"/>
            <p:cNvSpPr>
              <a:spLocks/>
            </p:cNvSpPr>
            <p:nvPr/>
          </p:nvSpPr>
          <p:spPr bwMode="auto">
            <a:xfrm>
              <a:off x="1053983" y="3440772"/>
              <a:ext cx="546735" cy="334921"/>
            </a:xfrm>
            <a:custGeom>
              <a:avLst/>
              <a:gdLst>
                <a:gd name="T0" fmla="*/ 1213 w 1513"/>
                <a:gd name="T1" fmla="*/ 0 h 923"/>
                <a:gd name="T2" fmla="*/ 1513 w 1513"/>
                <a:gd name="T3" fmla="*/ 180 h 923"/>
                <a:gd name="T4" fmla="*/ 295 w 1513"/>
                <a:gd name="T5" fmla="*/ 923 h 923"/>
                <a:gd name="T6" fmla="*/ 0 w 1513"/>
                <a:gd name="T7" fmla="*/ 745 h 923"/>
                <a:gd name="T8" fmla="*/ 1213 w 1513"/>
                <a:gd name="T9" fmla="*/ 0 h 9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13" h="923">
                  <a:moveTo>
                    <a:pt x="1213" y="0"/>
                  </a:moveTo>
                  <a:lnTo>
                    <a:pt x="1513" y="180"/>
                  </a:lnTo>
                  <a:lnTo>
                    <a:pt x="295" y="923"/>
                  </a:lnTo>
                  <a:lnTo>
                    <a:pt x="0" y="745"/>
                  </a:lnTo>
                  <a:lnTo>
                    <a:pt x="1213" y="0"/>
                  </a:lnTo>
                  <a:close/>
                </a:path>
              </a:pathLst>
            </a:custGeom>
            <a:solidFill>
              <a:srgbClr val="4BA63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>
                <a:defRPr/>
              </a:pPr>
              <a:endParaRPr lang="en-US" sz="19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0" name="Freeform 15"/>
            <p:cNvSpPr>
              <a:spLocks/>
            </p:cNvSpPr>
            <p:nvPr/>
          </p:nvSpPr>
          <p:spPr bwMode="auto">
            <a:xfrm>
              <a:off x="1099242" y="3364736"/>
              <a:ext cx="510527" cy="307765"/>
            </a:xfrm>
            <a:custGeom>
              <a:avLst/>
              <a:gdLst>
                <a:gd name="T0" fmla="*/ 184 w 1412"/>
                <a:gd name="T1" fmla="*/ 0 h 847"/>
                <a:gd name="T2" fmla="*/ 1412 w 1412"/>
                <a:gd name="T3" fmla="*/ 737 h 847"/>
                <a:gd name="T4" fmla="*/ 1227 w 1412"/>
                <a:gd name="T5" fmla="*/ 847 h 847"/>
                <a:gd name="T6" fmla="*/ 0 w 1412"/>
                <a:gd name="T7" fmla="*/ 111 h 847"/>
                <a:gd name="T8" fmla="*/ 184 w 1412"/>
                <a:gd name="T9" fmla="*/ 0 h 8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12" h="847">
                  <a:moveTo>
                    <a:pt x="184" y="0"/>
                  </a:moveTo>
                  <a:lnTo>
                    <a:pt x="1412" y="737"/>
                  </a:lnTo>
                  <a:lnTo>
                    <a:pt x="1227" y="847"/>
                  </a:lnTo>
                  <a:lnTo>
                    <a:pt x="0" y="111"/>
                  </a:lnTo>
                  <a:lnTo>
                    <a:pt x="184" y="0"/>
                  </a:lnTo>
                  <a:close/>
                </a:path>
              </a:pathLst>
            </a:custGeom>
            <a:solidFill>
              <a:srgbClr val="4BA63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>
                <a:defRPr/>
              </a:pPr>
              <a:endParaRPr lang="en-US" sz="19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1" name="Freeform 16"/>
            <p:cNvSpPr>
              <a:spLocks/>
            </p:cNvSpPr>
            <p:nvPr/>
          </p:nvSpPr>
          <p:spPr bwMode="auto">
            <a:xfrm>
              <a:off x="749839" y="3008091"/>
              <a:ext cx="1033728" cy="624582"/>
            </a:xfrm>
            <a:custGeom>
              <a:avLst/>
              <a:gdLst>
                <a:gd name="T0" fmla="*/ 1428 w 2857"/>
                <a:gd name="T1" fmla="*/ 0 h 1725"/>
                <a:gd name="T2" fmla="*/ 1450 w 2857"/>
                <a:gd name="T3" fmla="*/ 1 h 1725"/>
                <a:gd name="T4" fmla="*/ 1469 w 2857"/>
                <a:gd name="T5" fmla="*/ 4 h 1725"/>
                <a:gd name="T6" fmla="*/ 1486 w 2857"/>
                <a:gd name="T7" fmla="*/ 12 h 1725"/>
                <a:gd name="T8" fmla="*/ 2826 w 2857"/>
                <a:gd name="T9" fmla="*/ 816 h 1725"/>
                <a:gd name="T10" fmla="*/ 2844 w 2857"/>
                <a:gd name="T11" fmla="*/ 830 h 1725"/>
                <a:gd name="T12" fmla="*/ 2853 w 2857"/>
                <a:gd name="T13" fmla="*/ 846 h 1725"/>
                <a:gd name="T14" fmla="*/ 2857 w 2857"/>
                <a:gd name="T15" fmla="*/ 862 h 1725"/>
                <a:gd name="T16" fmla="*/ 2853 w 2857"/>
                <a:gd name="T17" fmla="*/ 879 h 1725"/>
                <a:gd name="T18" fmla="*/ 2844 w 2857"/>
                <a:gd name="T19" fmla="*/ 894 h 1725"/>
                <a:gd name="T20" fmla="*/ 2826 w 2857"/>
                <a:gd name="T21" fmla="*/ 908 h 1725"/>
                <a:gd name="T22" fmla="*/ 1486 w 2857"/>
                <a:gd name="T23" fmla="*/ 1712 h 1725"/>
                <a:gd name="T24" fmla="*/ 1469 w 2857"/>
                <a:gd name="T25" fmla="*/ 1719 h 1725"/>
                <a:gd name="T26" fmla="*/ 1450 w 2857"/>
                <a:gd name="T27" fmla="*/ 1724 h 1725"/>
                <a:gd name="T28" fmla="*/ 1428 w 2857"/>
                <a:gd name="T29" fmla="*/ 1725 h 1725"/>
                <a:gd name="T30" fmla="*/ 1407 w 2857"/>
                <a:gd name="T31" fmla="*/ 1724 h 1725"/>
                <a:gd name="T32" fmla="*/ 1387 w 2857"/>
                <a:gd name="T33" fmla="*/ 1719 h 1725"/>
                <a:gd name="T34" fmla="*/ 1371 w 2857"/>
                <a:gd name="T35" fmla="*/ 1712 h 1725"/>
                <a:gd name="T36" fmla="*/ 31 w 2857"/>
                <a:gd name="T37" fmla="*/ 908 h 1725"/>
                <a:gd name="T38" fmla="*/ 16 w 2857"/>
                <a:gd name="T39" fmla="*/ 897 h 1725"/>
                <a:gd name="T40" fmla="*/ 5 w 2857"/>
                <a:gd name="T41" fmla="*/ 883 h 1725"/>
                <a:gd name="T42" fmla="*/ 0 w 2857"/>
                <a:gd name="T43" fmla="*/ 869 h 1725"/>
                <a:gd name="T44" fmla="*/ 0 w 2857"/>
                <a:gd name="T45" fmla="*/ 854 h 1725"/>
                <a:gd name="T46" fmla="*/ 5 w 2857"/>
                <a:gd name="T47" fmla="*/ 841 h 1725"/>
                <a:gd name="T48" fmla="*/ 16 w 2857"/>
                <a:gd name="T49" fmla="*/ 828 h 1725"/>
                <a:gd name="T50" fmla="*/ 31 w 2857"/>
                <a:gd name="T51" fmla="*/ 816 h 1725"/>
                <a:gd name="T52" fmla="*/ 1371 w 2857"/>
                <a:gd name="T53" fmla="*/ 12 h 1725"/>
                <a:gd name="T54" fmla="*/ 1387 w 2857"/>
                <a:gd name="T55" fmla="*/ 4 h 1725"/>
                <a:gd name="T56" fmla="*/ 1407 w 2857"/>
                <a:gd name="T57" fmla="*/ 1 h 1725"/>
                <a:gd name="T58" fmla="*/ 1428 w 2857"/>
                <a:gd name="T59" fmla="*/ 0 h 17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857" h="1725">
                  <a:moveTo>
                    <a:pt x="1428" y="0"/>
                  </a:moveTo>
                  <a:lnTo>
                    <a:pt x="1450" y="1"/>
                  </a:lnTo>
                  <a:lnTo>
                    <a:pt x="1469" y="4"/>
                  </a:lnTo>
                  <a:lnTo>
                    <a:pt x="1486" y="12"/>
                  </a:lnTo>
                  <a:lnTo>
                    <a:pt x="2826" y="816"/>
                  </a:lnTo>
                  <a:lnTo>
                    <a:pt x="2844" y="830"/>
                  </a:lnTo>
                  <a:lnTo>
                    <a:pt x="2853" y="846"/>
                  </a:lnTo>
                  <a:lnTo>
                    <a:pt x="2857" y="862"/>
                  </a:lnTo>
                  <a:lnTo>
                    <a:pt x="2853" y="879"/>
                  </a:lnTo>
                  <a:lnTo>
                    <a:pt x="2844" y="894"/>
                  </a:lnTo>
                  <a:lnTo>
                    <a:pt x="2826" y="908"/>
                  </a:lnTo>
                  <a:lnTo>
                    <a:pt x="1486" y="1712"/>
                  </a:lnTo>
                  <a:lnTo>
                    <a:pt x="1469" y="1719"/>
                  </a:lnTo>
                  <a:lnTo>
                    <a:pt x="1450" y="1724"/>
                  </a:lnTo>
                  <a:lnTo>
                    <a:pt x="1428" y="1725"/>
                  </a:lnTo>
                  <a:lnTo>
                    <a:pt x="1407" y="1724"/>
                  </a:lnTo>
                  <a:lnTo>
                    <a:pt x="1387" y="1719"/>
                  </a:lnTo>
                  <a:lnTo>
                    <a:pt x="1371" y="1712"/>
                  </a:lnTo>
                  <a:lnTo>
                    <a:pt x="31" y="908"/>
                  </a:lnTo>
                  <a:lnTo>
                    <a:pt x="16" y="897"/>
                  </a:lnTo>
                  <a:lnTo>
                    <a:pt x="5" y="883"/>
                  </a:lnTo>
                  <a:lnTo>
                    <a:pt x="0" y="869"/>
                  </a:lnTo>
                  <a:lnTo>
                    <a:pt x="0" y="854"/>
                  </a:lnTo>
                  <a:lnTo>
                    <a:pt x="5" y="841"/>
                  </a:lnTo>
                  <a:lnTo>
                    <a:pt x="16" y="828"/>
                  </a:lnTo>
                  <a:lnTo>
                    <a:pt x="31" y="816"/>
                  </a:lnTo>
                  <a:lnTo>
                    <a:pt x="1371" y="12"/>
                  </a:lnTo>
                  <a:lnTo>
                    <a:pt x="1387" y="4"/>
                  </a:lnTo>
                  <a:lnTo>
                    <a:pt x="1407" y="1"/>
                  </a:lnTo>
                  <a:lnTo>
                    <a:pt x="142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>
                <a:defRPr/>
              </a:pPr>
              <a:endParaRPr lang="en-US" sz="19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2" name="Freeform 17"/>
            <p:cNvSpPr>
              <a:spLocks/>
            </p:cNvSpPr>
            <p:nvPr/>
          </p:nvSpPr>
          <p:spPr bwMode="auto">
            <a:xfrm>
              <a:off x="822254" y="3053350"/>
              <a:ext cx="888897" cy="534063"/>
            </a:xfrm>
            <a:custGeom>
              <a:avLst/>
              <a:gdLst>
                <a:gd name="T0" fmla="*/ 1228 w 2455"/>
                <a:gd name="T1" fmla="*/ 0 h 1473"/>
                <a:gd name="T2" fmla="*/ 2455 w 2455"/>
                <a:gd name="T3" fmla="*/ 737 h 1473"/>
                <a:gd name="T4" fmla="*/ 1228 w 2455"/>
                <a:gd name="T5" fmla="*/ 1473 h 1473"/>
                <a:gd name="T6" fmla="*/ 0 w 2455"/>
                <a:gd name="T7" fmla="*/ 737 h 1473"/>
                <a:gd name="T8" fmla="*/ 1228 w 2455"/>
                <a:gd name="T9" fmla="*/ 0 h 1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55" h="1473">
                  <a:moveTo>
                    <a:pt x="1228" y="0"/>
                  </a:moveTo>
                  <a:lnTo>
                    <a:pt x="2455" y="737"/>
                  </a:lnTo>
                  <a:lnTo>
                    <a:pt x="1228" y="1473"/>
                  </a:lnTo>
                  <a:lnTo>
                    <a:pt x="0" y="737"/>
                  </a:lnTo>
                  <a:lnTo>
                    <a:pt x="1228" y="0"/>
                  </a:lnTo>
                  <a:close/>
                </a:path>
              </a:pathLst>
            </a:custGeom>
            <a:solidFill>
              <a:srgbClr val="8ED6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>
                <a:defRPr/>
              </a:pPr>
              <a:endParaRPr lang="en-US" sz="19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3" name="Freeform 18"/>
            <p:cNvSpPr>
              <a:spLocks/>
            </p:cNvSpPr>
            <p:nvPr/>
          </p:nvSpPr>
          <p:spPr bwMode="auto">
            <a:xfrm>
              <a:off x="1160795" y="3053350"/>
              <a:ext cx="550356" cy="459837"/>
            </a:xfrm>
            <a:custGeom>
              <a:avLst/>
              <a:gdLst>
                <a:gd name="T0" fmla="*/ 290 w 1517"/>
                <a:gd name="T1" fmla="*/ 0 h 1271"/>
                <a:gd name="T2" fmla="*/ 1517 w 1517"/>
                <a:gd name="T3" fmla="*/ 737 h 1271"/>
                <a:gd name="T4" fmla="*/ 627 w 1517"/>
                <a:gd name="T5" fmla="*/ 1271 h 1271"/>
                <a:gd name="T6" fmla="*/ 603 w 1517"/>
                <a:gd name="T7" fmla="*/ 1241 h 1271"/>
                <a:gd name="T8" fmla="*/ 586 w 1517"/>
                <a:gd name="T9" fmla="*/ 1212 h 1271"/>
                <a:gd name="T10" fmla="*/ 577 w 1517"/>
                <a:gd name="T11" fmla="*/ 1182 h 1271"/>
                <a:gd name="T12" fmla="*/ 572 w 1517"/>
                <a:gd name="T13" fmla="*/ 1151 h 1271"/>
                <a:gd name="T14" fmla="*/ 572 w 1517"/>
                <a:gd name="T15" fmla="*/ 1120 h 1271"/>
                <a:gd name="T16" fmla="*/ 574 w 1517"/>
                <a:gd name="T17" fmla="*/ 1090 h 1271"/>
                <a:gd name="T18" fmla="*/ 580 w 1517"/>
                <a:gd name="T19" fmla="*/ 1058 h 1271"/>
                <a:gd name="T20" fmla="*/ 587 w 1517"/>
                <a:gd name="T21" fmla="*/ 1027 h 1271"/>
                <a:gd name="T22" fmla="*/ 595 w 1517"/>
                <a:gd name="T23" fmla="*/ 995 h 1271"/>
                <a:gd name="T24" fmla="*/ 601 w 1517"/>
                <a:gd name="T25" fmla="*/ 964 h 1271"/>
                <a:gd name="T26" fmla="*/ 606 w 1517"/>
                <a:gd name="T27" fmla="*/ 932 h 1271"/>
                <a:gd name="T28" fmla="*/ 608 w 1517"/>
                <a:gd name="T29" fmla="*/ 901 h 1271"/>
                <a:gd name="T30" fmla="*/ 606 w 1517"/>
                <a:gd name="T31" fmla="*/ 871 h 1271"/>
                <a:gd name="T32" fmla="*/ 600 w 1517"/>
                <a:gd name="T33" fmla="*/ 839 h 1271"/>
                <a:gd name="T34" fmla="*/ 590 w 1517"/>
                <a:gd name="T35" fmla="*/ 819 h 1271"/>
                <a:gd name="T36" fmla="*/ 574 w 1517"/>
                <a:gd name="T37" fmla="*/ 797 h 1271"/>
                <a:gd name="T38" fmla="*/ 556 w 1517"/>
                <a:gd name="T39" fmla="*/ 776 h 1271"/>
                <a:gd name="T40" fmla="*/ 532 w 1517"/>
                <a:gd name="T41" fmla="*/ 754 h 1271"/>
                <a:gd name="T42" fmla="*/ 515 w 1517"/>
                <a:gd name="T43" fmla="*/ 737 h 1271"/>
                <a:gd name="T44" fmla="*/ 498 w 1517"/>
                <a:gd name="T45" fmla="*/ 718 h 1271"/>
                <a:gd name="T46" fmla="*/ 483 w 1517"/>
                <a:gd name="T47" fmla="*/ 700 h 1271"/>
                <a:gd name="T48" fmla="*/ 471 w 1517"/>
                <a:gd name="T49" fmla="*/ 681 h 1271"/>
                <a:gd name="T50" fmla="*/ 465 w 1517"/>
                <a:gd name="T51" fmla="*/ 660 h 1271"/>
                <a:gd name="T52" fmla="*/ 465 w 1517"/>
                <a:gd name="T53" fmla="*/ 639 h 1271"/>
                <a:gd name="T54" fmla="*/ 470 w 1517"/>
                <a:gd name="T55" fmla="*/ 617 h 1271"/>
                <a:gd name="T56" fmla="*/ 479 w 1517"/>
                <a:gd name="T57" fmla="*/ 596 h 1271"/>
                <a:gd name="T58" fmla="*/ 490 w 1517"/>
                <a:gd name="T59" fmla="*/ 575 h 1271"/>
                <a:gd name="T60" fmla="*/ 502 w 1517"/>
                <a:gd name="T61" fmla="*/ 554 h 1271"/>
                <a:gd name="T62" fmla="*/ 511 w 1517"/>
                <a:gd name="T63" fmla="*/ 533 h 1271"/>
                <a:gd name="T64" fmla="*/ 519 w 1517"/>
                <a:gd name="T65" fmla="*/ 512 h 1271"/>
                <a:gd name="T66" fmla="*/ 521 w 1517"/>
                <a:gd name="T67" fmla="*/ 490 h 1271"/>
                <a:gd name="T68" fmla="*/ 517 w 1517"/>
                <a:gd name="T69" fmla="*/ 467 h 1271"/>
                <a:gd name="T70" fmla="*/ 503 w 1517"/>
                <a:gd name="T71" fmla="*/ 439 h 1271"/>
                <a:gd name="T72" fmla="*/ 482 w 1517"/>
                <a:gd name="T73" fmla="*/ 410 h 1271"/>
                <a:gd name="T74" fmla="*/ 454 w 1517"/>
                <a:gd name="T75" fmla="*/ 384 h 1271"/>
                <a:gd name="T76" fmla="*/ 422 w 1517"/>
                <a:gd name="T77" fmla="*/ 357 h 1271"/>
                <a:gd name="T78" fmla="*/ 384 w 1517"/>
                <a:gd name="T79" fmla="*/ 332 h 1271"/>
                <a:gd name="T80" fmla="*/ 344 w 1517"/>
                <a:gd name="T81" fmla="*/ 306 h 1271"/>
                <a:gd name="T82" fmla="*/ 301 w 1517"/>
                <a:gd name="T83" fmla="*/ 283 h 1271"/>
                <a:gd name="T84" fmla="*/ 257 w 1517"/>
                <a:gd name="T85" fmla="*/ 261 h 1271"/>
                <a:gd name="T86" fmla="*/ 213 w 1517"/>
                <a:gd name="T87" fmla="*/ 242 h 1271"/>
                <a:gd name="T88" fmla="*/ 170 w 1517"/>
                <a:gd name="T89" fmla="*/ 223 h 1271"/>
                <a:gd name="T90" fmla="*/ 128 w 1517"/>
                <a:gd name="T91" fmla="*/ 207 h 1271"/>
                <a:gd name="T92" fmla="*/ 91 w 1517"/>
                <a:gd name="T93" fmla="*/ 192 h 1271"/>
                <a:gd name="T94" fmla="*/ 78 w 1517"/>
                <a:gd name="T95" fmla="*/ 190 h 1271"/>
                <a:gd name="T96" fmla="*/ 63 w 1517"/>
                <a:gd name="T97" fmla="*/ 186 h 1271"/>
                <a:gd name="T98" fmla="*/ 43 w 1517"/>
                <a:gd name="T99" fmla="*/ 183 h 1271"/>
                <a:gd name="T100" fmla="*/ 22 w 1517"/>
                <a:gd name="T101" fmla="*/ 178 h 1271"/>
                <a:gd name="T102" fmla="*/ 0 w 1517"/>
                <a:gd name="T103" fmla="*/ 174 h 1271"/>
                <a:gd name="T104" fmla="*/ 290 w 1517"/>
                <a:gd name="T105" fmla="*/ 0 h 1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517" h="1271">
                  <a:moveTo>
                    <a:pt x="290" y="0"/>
                  </a:moveTo>
                  <a:lnTo>
                    <a:pt x="1517" y="737"/>
                  </a:lnTo>
                  <a:lnTo>
                    <a:pt x="627" y="1271"/>
                  </a:lnTo>
                  <a:lnTo>
                    <a:pt x="603" y="1241"/>
                  </a:lnTo>
                  <a:lnTo>
                    <a:pt x="586" y="1212"/>
                  </a:lnTo>
                  <a:lnTo>
                    <a:pt x="577" y="1182"/>
                  </a:lnTo>
                  <a:lnTo>
                    <a:pt x="572" y="1151"/>
                  </a:lnTo>
                  <a:lnTo>
                    <a:pt x="572" y="1120"/>
                  </a:lnTo>
                  <a:lnTo>
                    <a:pt x="574" y="1090"/>
                  </a:lnTo>
                  <a:lnTo>
                    <a:pt x="580" y="1058"/>
                  </a:lnTo>
                  <a:lnTo>
                    <a:pt x="587" y="1027"/>
                  </a:lnTo>
                  <a:lnTo>
                    <a:pt x="595" y="995"/>
                  </a:lnTo>
                  <a:lnTo>
                    <a:pt x="601" y="964"/>
                  </a:lnTo>
                  <a:lnTo>
                    <a:pt x="606" y="932"/>
                  </a:lnTo>
                  <a:lnTo>
                    <a:pt x="608" y="901"/>
                  </a:lnTo>
                  <a:lnTo>
                    <a:pt x="606" y="871"/>
                  </a:lnTo>
                  <a:lnTo>
                    <a:pt x="600" y="839"/>
                  </a:lnTo>
                  <a:lnTo>
                    <a:pt x="590" y="819"/>
                  </a:lnTo>
                  <a:lnTo>
                    <a:pt x="574" y="797"/>
                  </a:lnTo>
                  <a:lnTo>
                    <a:pt x="556" y="776"/>
                  </a:lnTo>
                  <a:lnTo>
                    <a:pt x="532" y="754"/>
                  </a:lnTo>
                  <a:lnTo>
                    <a:pt x="515" y="737"/>
                  </a:lnTo>
                  <a:lnTo>
                    <a:pt x="498" y="718"/>
                  </a:lnTo>
                  <a:lnTo>
                    <a:pt x="483" y="700"/>
                  </a:lnTo>
                  <a:lnTo>
                    <a:pt x="471" y="681"/>
                  </a:lnTo>
                  <a:lnTo>
                    <a:pt x="465" y="660"/>
                  </a:lnTo>
                  <a:lnTo>
                    <a:pt x="465" y="639"/>
                  </a:lnTo>
                  <a:lnTo>
                    <a:pt x="470" y="617"/>
                  </a:lnTo>
                  <a:lnTo>
                    <a:pt x="479" y="596"/>
                  </a:lnTo>
                  <a:lnTo>
                    <a:pt x="490" y="575"/>
                  </a:lnTo>
                  <a:lnTo>
                    <a:pt x="502" y="554"/>
                  </a:lnTo>
                  <a:lnTo>
                    <a:pt x="511" y="533"/>
                  </a:lnTo>
                  <a:lnTo>
                    <a:pt x="519" y="512"/>
                  </a:lnTo>
                  <a:lnTo>
                    <a:pt x="521" y="490"/>
                  </a:lnTo>
                  <a:lnTo>
                    <a:pt x="517" y="467"/>
                  </a:lnTo>
                  <a:lnTo>
                    <a:pt x="503" y="439"/>
                  </a:lnTo>
                  <a:lnTo>
                    <a:pt x="482" y="410"/>
                  </a:lnTo>
                  <a:lnTo>
                    <a:pt x="454" y="384"/>
                  </a:lnTo>
                  <a:lnTo>
                    <a:pt x="422" y="357"/>
                  </a:lnTo>
                  <a:lnTo>
                    <a:pt x="384" y="332"/>
                  </a:lnTo>
                  <a:lnTo>
                    <a:pt x="344" y="306"/>
                  </a:lnTo>
                  <a:lnTo>
                    <a:pt x="301" y="283"/>
                  </a:lnTo>
                  <a:lnTo>
                    <a:pt x="257" y="261"/>
                  </a:lnTo>
                  <a:lnTo>
                    <a:pt x="213" y="242"/>
                  </a:lnTo>
                  <a:lnTo>
                    <a:pt x="170" y="223"/>
                  </a:lnTo>
                  <a:lnTo>
                    <a:pt x="128" y="207"/>
                  </a:lnTo>
                  <a:lnTo>
                    <a:pt x="91" y="192"/>
                  </a:lnTo>
                  <a:lnTo>
                    <a:pt x="78" y="190"/>
                  </a:lnTo>
                  <a:lnTo>
                    <a:pt x="63" y="186"/>
                  </a:lnTo>
                  <a:lnTo>
                    <a:pt x="43" y="183"/>
                  </a:lnTo>
                  <a:lnTo>
                    <a:pt x="22" y="178"/>
                  </a:lnTo>
                  <a:lnTo>
                    <a:pt x="0" y="174"/>
                  </a:lnTo>
                  <a:lnTo>
                    <a:pt x="290" y="0"/>
                  </a:lnTo>
                  <a:close/>
                </a:path>
              </a:pathLst>
            </a:custGeom>
            <a:solidFill>
              <a:srgbClr val="377A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>
                <a:defRPr/>
              </a:pPr>
              <a:endParaRPr lang="en-US" sz="19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4" name="Freeform 19"/>
            <p:cNvSpPr>
              <a:spLocks/>
            </p:cNvSpPr>
            <p:nvPr/>
          </p:nvSpPr>
          <p:spPr bwMode="auto">
            <a:xfrm>
              <a:off x="1126398" y="3234388"/>
              <a:ext cx="70605" cy="47070"/>
            </a:xfrm>
            <a:custGeom>
              <a:avLst/>
              <a:gdLst>
                <a:gd name="T0" fmla="*/ 100 w 197"/>
                <a:gd name="T1" fmla="*/ 0 h 131"/>
                <a:gd name="T2" fmla="*/ 126 w 197"/>
                <a:gd name="T3" fmla="*/ 3 h 131"/>
                <a:gd name="T4" fmla="*/ 149 w 197"/>
                <a:gd name="T5" fmla="*/ 9 h 131"/>
                <a:gd name="T6" fmla="*/ 168 w 197"/>
                <a:gd name="T7" fmla="*/ 19 h 131"/>
                <a:gd name="T8" fmla="*/ 183 w 197"/>
                <a:gd name="T9" fmla="*/ 32 h 131"/>
                <a:gd name="T10" fmla="*/ 194 w 197"/>
                <a:gd name="T11" fmla="*/ 47 h 131"/>
                <a:gd name="T12" fmla="*/ 197 w 197"/>
                <a:gd name="T13" fmla="*/ 64 h 131"/>
                <a:gd name="T14" fmla="*/ 195 w 197"/>
                <a:gd name="T15" fmla="*/ 82 h 131"/>
                <a:gd name="T16" fmla="*/ 185 w 197"/>
                <a:gd name="T17" fmla="*/ 99 h 131"/>
                <a:gd name="T18" fmla="*/ 169 w 197"/>
                <a:gd name="T19" fmla="*/ 112 h 131"/>
                <a:gd name="T20" fmla="*/ 148 w 197"/>
                <a:gd name="T21" fmla="*/ 123 h 131"/>
                <a:gd name="T22" fmla="*/ 123 w 197"/>
                <a:gd name="T23" fmla="*/ 129 h 131"/>
                <a:gd name="T24" fmla="*/ 96 w 197"/>
                <a:gd name="T25" fmla="*/ 131 h 131"/>
                <a:gd name="T26" fmla="*/ 69 w 197"/>
                <a:gd name="T27" fmla="*/ 128 h 131"/>
                <a:gd name="T28" fmla="*/ 45 w 197"/>
                <a:gd name="T29" fmla="*/ 121 h 131"/>
                <a:gd name="T30" fmla="*/ 26 w 197"/>
                <a:gd name="T31" fmla="*/ 110 h 131"/>
                <a:gd name="T32" fmla="*/ 11 w 197"/>
                <a:gd name="T33" fmla="*/ 95 h 131"/>
                <a:gd name="T34" fmla="*/ 1 w 197"/>
                <a:gd name="T35" fmla="*/ 78 h 131"/>
                <a:gd name="T36" fmla="*/ 0 w 197"/>
                <a:gd name="T37" fmla="*/ 61 h 131"/>
                <a:gd name="T38" fmla="*/ 5 w 197"/>
                <a:gd name="T39" fmla="*/ 44 h 131"/>
                <a:gd name="T40" fmla="*/ 16 w 197"/>
                <a:gd name="T41" fmla="*/ 30 h 131"/>
                <a:gd name="T42" fmla="*/ 33 w 197"/>
                <a:gd name="T43" fmla="*/ 17 h 131"/>
                <a:gd name="T44" fmla="*/ 52 w 197"/>
                <a:gd name="T45" fmla="*/ 8 h 131"/>
                <a:gd name="T46" fmla="*/ 75 w 197"/>
                <a:gd name="T47" fmla="*/ 2 h 131"/>
                <a:gd name="T48" fmla="*/ 100 w 197"/>
                <a:gd name="T49" fmla="*/ 0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7" h="131">
                  <a:moveTo>
                    <a:pt x="100" y="0"/>
                  </a:moveTo>
                  <a:lnTo>
                    <a:pt x="126" y="3"/>
                  </a:lnTo>
                  <a:lnTo>
                    <a:pt x="149" y="9"/>
                  </a:lnTo>
                  <a:lnTo>
                    <a:pt x="168" y="19"/>
                  </a:lnTo>
                  <a:lnTo>
                    <a:pt x="183" y="32"/>
                  </a:lnTo>
                  <a:lnTo>
                    <a:pt x="194" y="47"/>
                  </a:lnTo>
                  <a:lnTo>
                    <a:pt x="197" y="64"/>
                  </a:lnTo>
                  <a:lnTo>
                    <a:pt x="195" y="82"/>
                  </a:lnTo>
                  <a:lnTo>
                    <a:pt x="185" y="99"/>
                  </a:lnTo>
                  <a:lnTo>
                    <a:pt x="169" y="112"/>
                  </a:lnTo>
                  <a:lnTo>
                    <a:pt x="148" y="123"/>
                  </a:lnTo>
                  <a:lnTo>
                    <a:pt x="123" y="129"/>
                  </a:lnTo>
                  <a:lnTo>
                    <a:pt x="96" y="131"/>
                  </a:lnTo>
                  <a:lnTo>
                    <a:pt x="69" y="128"/>
                  </a:lnTo>
                  <a:lnTo>
                    <a:pt x="45" y="121"/>
                  </a:lnTo>
                  <a:lnTo>
                    <a:pt x="26" y="110"/>
                  </a:lnTo>
                  <a:lnTo>
                    <a:pt x="11" y="95"/>
                  </a:lnTo>
                  <a:lnTo>
                    <a:pt x="1" y="78"/>
                  </a:lnTo>
                  <a:lnTo>
                    <a:pt x="0" y="61"/>
                  </a:lnTo>
                  <a:lnTo>
                    <a:pt x="5" y="44"/>
                  </a:lnTo>
                  <a:lnTo>
                    <a:pt x="16" y="30"/>
                  </a:lnTo>
                  <a:lnTo>
                    <a:pt x="33" y="17"/>
                  </a:lnTo>
                  <a:lnTo>
                    <a:pt x="52" y="8"/>
                  </a:lnTo>
                  <a:lnTo>
                    <a:pt x="75" y="2"/>
                  </a:lnTo>
                  <a:lnTo>
                    <a:pt x="10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>
                <a:defRPr/>
              </a:pPr>
              <a:endParaRPr lang="en-US" sz="19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5" name="Freeform 20"/>
            <p:cNvSpPr>
              <a:spLocks/>
            </p:cNvSpPr>
            <p:nvPr/>
          </p:nvSpPr>
          <p:spPr bwMode="auto">
            <a:xfrm>
              <a:off x="1092000" y="3355684"/>
              <a:ext cx="103192" cy="68794"/>
            </a:xfrm>
            <a:custGeom>
              <a:avLst/>
              <a:gdLst>
                <a:gd name="T0" fmla="*/ 146 w 286"/>
                <a:gd name="T1" fmla="*/ 0 h 189"/>
                <a:gd name="T2" fmla="*/ 177 w 286"/>
                <a:gd name="T3" fmla="*/ 2 h 189"/>
                <a:gd name="T4" fmla="*/ 206 w 286"/>
                <a:gd name="T5" fmla="*/ 9 h 189"/>
                <a:gd name="T6" fmla="*/ 232 w 286"/>
                <a:gd name="T7" fmla="*/ 20 h 189"/>
                <a:gd name="T8" fmla="*/ 254 w 286"/>
                <a:gd name="T9" fmla="*/ 35 h 189"/>
                <a:gd name="T10" fmla="*/ 270 w 286"/>
                <a:gd name="T11" fmla="*/ 52 h 189"/>
                <a:gd name="T12" fmla="*/ 281 w 286"/>
                <a:gd name="T13" fmla="*/ 71 h 189"/>
                <a:gd name="T14" fmla="*/ 286 w 286"/>
                <a:gd name="T15" fmla="*/ 91 h 189"/>
                <a:gd name="T16" fmla="*/ 283 w 286"/>
                <a:gd name="T17" fmla="*/ 114 h 189"/>
                <a:gd name="T18" fmla="*/ 272 w 286"/>
                <a:gd name="T19" fmla="*/ 135 h 189"/>
                <a:gd name="T20" fmla="*/ 255 w 286"/>
                <a:gd name="T21" fmla="*/ 153 h 189"/>
                <a:gd name="T22" fmla="*/ 232 w 286"/>
                <a:gd name="T23" fmla="*/ 169 h 189"/>
                <a:gd name="T24" fmla="*/ 204 w 286"/>
                <a:gd name="T25" fmla="*/ 180 h 189"/>
                <a:gd name="T26" fmla="*/ 173 w 286"/>
                <a:gd name="T27" fmla="*/ 187 h 189"/>
                <a:gd name="T28" fmla="*/ 139 w 286"/>
                <a:gd name="T29" fmla="*/ 189 h 189"/>
                <a:gd name="T30" fmla="*/ 105 w 286"/>
                <a:gd name="T31" fmla="*/ 186 h 189"/>
                <a:gd name="T32" fmla="*/ 73 w 286"/>
                <a:gd name="T33" fmla="*/ 177 h 189"/>
                <a:gd name="T34" fmla="*/ 47 w 286"/>
                <a:gd name="T35" fmla="*/ 165 h 189"/>
                <a:gd name="T36" fmla="*/ 25 w 286"/>
                <a:gd name="T37" fmla="*/ 149 h 189"/>
                <a:gd name="T38" fmla="*/ 9 w 286"/>
                <a:gd name="T39" fmla="*/ 130 h 189"/>
                <a:gd name="T40" fmla="*/ 1 w 286"/>
                <a:gd name="T41" fmla="*/ 110 h 189"/>
                <a:gd name="T42" fmla="*/ 0 w 286"/>
                <a:gd name="T43" fmla="*/ 88 h 189"/>
                <a:gd name="T44" fmla="*/ 4 w 286"/>
                <a:gd name="T45" fmla="*/ 66 h 189"/>
                <a:gd name="T46" fmla="*/ 18 w 286"/>
                <a:gd name="T47" fmla="*/ 47 h 189"/>
                <a:gd name="T48" fmla="*/ 35 w 286"/>
                <a:gd name="T49" fmla="*/ 31 h 189"/>
                <a:gd name="T50" fmla="*/ 58 w 286"/>
                <a:gd name="T51" fmla="*/ 18 h 189"/>
                <a:gd name="T52" fmla="*/ 84 w 286"/>
                <a:gd name="T53" fmla="*/ 7 h 189"/>
                <a:gd name="T54" fmla="*/ 113 w 286"/>
                <a:gd name="T55" fmla="*/ 1 h 189"/>
                <a:gd name="T56" fmla="*/ 146 w 286"/>
                <a:gd name="T57" fmla="*/ 0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86" h="189">
                  <a:moveTo>
                    <a:pt x="146" y="0"/>
                  </a:moveTo>
                  <a:lnTo>
                    <a:pt x="177" y="2"/>
                  </a:lnTo>
                  <a:lnTo>
                    <a:pt x="206" y="9"/>
                  </a:lnTo>
                  <a:lnTo>
                    <a:pt x="232" y="20"/>
                  </a:lnTo>
                  <a:lnTo>
                    <a:pt x="254" y="35"/>
                  </a:lnTo>
                  <a:lnTo>
                    <a:pt x="270" y="52"/>
                  </a:lnTo>
                  <a:lnTo>
                    <a:pt x="281" y="71"/>
                  </a:lnTo>
                  <a:lnTo>
                    <a:pt x="286" y="91"/>
                  </a:lnTo>
                  <a:lnTo>
                    <a:pt x="283" y="114"/>
                  </a:lnTo>
                  <a:lnTo>
                    <a:pt x="272" y="135"/>
                  </a:lnTo>
                  <a:lnTo>
                    <a:pt x="255" y="153"/>
                  </a:lnTo>
                  <a:lnTo>
                    <a:pt x="232" y="169"/>
                  </a:lnTo>
                  <a:lnTo>
                    <a:pt x="204" y="180"/>
                  </a:lnTo>
                  <a:lnTo>
                    <a:pt x="173" y="187"/>
                  </a:lnTo>
                  <a:lnTo>
                    <a:pt x="139" y="189"/>
                  </a:lnTo>
                  <a:lnTo>
                    <a:pt x="105" y="186"/>
                  </a:lnTo>
                  <a:lnTo>
                    <a:pt x="73" y="177"/>
                  </a:lnTo>
                  <a:lnTo>
                    <a:pt x="47" y="165"/>
                  </a:lnTo>
                  <a:lnTo>
                    <a:pt x="25" y="149"/>
                  </a:lnTo>
                  <a:lnTo>
                    <a:pt x="9" y="130"/>
                  </a:lnTo>
                  <a:lnTo>
                    <a:pt x="1" y="110"/>
                  </a:lnTo>
                  <a:lnTo>
                    <a:pt x="0" y="88"/>
                  </a:lnTo>
                  <a:lnTo>
                    <a:pt x="4" y="66"/>
                  </a:lnTo>
                  <a:lnTo>
                    <a:pt x="18" y="47"/>
                  </a:lnTo>
                  <a:lnTo>
                    <a:pt x="35" y="31"/>
                  </a:lnTo>
                  <a:lnTo>
                    <a:pt x="58" y="18"/>
                  </a:lnTo>
                  <a:lnTo>
                    <a:pt x="84" y="7"/>
                  </a:lnTo>
                  <a:lnTo>
                    <a:pt x="113" y="1"/>
                  </a:lnTo>
                  <a:lnTo>
                    <a:pt x="146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>
                <a:defRPr/>
              </a:pPr>
              <a:endParaRPr lang="en-US" sz="19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6" name="Freeform 21"/>
            <p:cNvSpPr>
              <a:spLocks/>
            </p:cNvSpPr>
            <p:nvPr/>
          </p:nvSpPr>
          <p:spPr bwMode="auto">
            <a:xfrm>
              <a:off x="1428731" y="3250682"/>
              <a:ext cx="92330" cy="61553"/>
            </a:xfrm>
            <a:custGeom>
              <a:avLst/>
              <a:gdLst>
                <a:gd name="T0" fmla="*/ 130 w 254"/>
                <a:gd name="T1" fmla="*/ 0 h 168"/>
                <a:gd name="T2" fmla="*/ 159 w 254"/>
                <a:gd name="T3" fmla="*/ 3 h 168"/>
                <a:gd name="T4" fmla="*/ 184 w 254"/>
                <a:gd name="T5" fmla="*/ 9 h 168"/>
                <a:gd name="T6" fmla="*/ 207 w 254"/>
                <a:gd name="T7" fmla="*/ 18 h 168"/>
                <a:gd name="T8" fmla="*/ 226 w 254"/>
                <a:gd name="T9" fmla="*/ 32 h 168"/>
                <a:gd name="T10" fmla="*/ 241 w 254"/>
                <a:gd name="T11" fmla="*/ 46 h 168"/>
                <a:gd name="T12" fmla="*/ 251 w 254"/>
                <a:gd name="T13" fmla="*/ 64 h 168"/>
                <a:gd name="T14" fmla="*/ 254 w 254"/>
                <a:gd name="T15" fmla="*/ 83 h 168"/>
                <a:gd name="T16" fmla="*/ 252 w 254"/>
                <a:gd name="T17" fmla="*/ 103 h 168"/>
                <a:gd name="T18" fmla="*/ 242 w 254"/>
                <a:gd name="T19" fmla="*/ 121 h 168"/>
                <a:gd name="T20" fmla="*/ 228 w 254"/>
                <a:gd name="T21" fmla="*/ 137 h 168"/>
                <a:gd name="T22" fmla="*/ 207 w 254"/>
                <a:gd name="T23" fmla="*/ 150 h 168"/>
                <a:gd name="T24" fmla="*/ 183 w 254"/>
                <a:gd name="T25" fmla="*/ 161 h 168"/>
                <a:gd name="T26" fmla="*/ 155 w 254"/>
                <a:gd name="T27" fmla="*/ 167 h 168"/>
                <a:gd name="T28" fmla="*/ 125 w 254"/>
                <a:gd name="T29" fmla="*/ 168 h 168"/>
                <a:gd name="T30" fmla="*/ 95 w 254"/>
                <a:gd name="T31" fmla="*/ 166 h 168"/>
                <a:gd name="T32" fmla="*/ 67 w 254"/>
                <a:gd name="T33" fmla="*/ 159 h 168"/>
                <a:gd name="T34" fmla="*/ 44 w 254"/>
                <a:gd name="T35" fmla="*/ 148 h 168"/>
                <a:gd name="T36" fmla="*/ 25 w 254"/>
                <a:gd name="T37" fmla="*/ 133 h 168"/>
                <a:gd name="T38" fmla="*/ 10 w 254"/>
                <a:gd name="T39" fmla="*/ 116 h 168"/>
                <a:gd name="T40" fmla="*/ 3 w 254"/>
                <a:gd name="T41" fmla="*/ 98 h 168"/>
                <a:gd name="T42" fmla="*/ 0 w 254"/>
                <a:gd name="T43" fmla="*/ 79 h 168"/>
                <a:gd name="T44" fmla="*/ 6 w 254"/>
                <a:gd name="T45" fmla="*/ 60 h 168"/>
                <a:gd name="T46" fmla="*/ 17 w 254"/>
                <a:gd name="T47" fmla="*/ 43 h 168"/>
                <a:gd name="T48" fmla="*/ 33 w 254"/>
                <a:gd name="T49" fmla="*/ 28 h 168"/>
                <a:gd name="T50" fmla="*/ 54 w 254"/>
                <a:gd name="T51" fmla="*/ 16 h 168"/>
                <a:gd name="T52" fmla="*/ 77 w 254"/>
                <a:gd name="T53" fmla="*/ 8 h 168"/>
                <a:gd name="T54" fmla="*/ 102 w 254"/>
                <a:gd name="T55" fmla="*/ 2 h 168"/>
                <a:gd name="T56" fmla="*/ 130 w 254"/>
                <a:gd name="T57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54" h="168">
                  <a:moveTo>
                    <a:pt x="130" y="0"/>
                  </a:moveTo>
                  <a:lnTo>
                    <a:pt x="159" y="3"/>
                  </a:lnTo>
                  <a:lnTo>
                    <a:pt x="184" y="9"/>
                  </a:lnTo>
                  <a:lnTo>
                    <a:pt x="207" y="18"/>
                  </a:lnTo>
                  <a:lnTo>
                    <a:pt x="226" y="32"/>
                  </a:lnTo>
                  <a:lnTo>
                    <a:pt x="241" y="46"/>
                  </a:lnTo>
                  <a:lnTo>
                    <a:pt x="251" y="64"/>
                  </a:lnTo>
                  <a:lnTo>
                    <a:pt x="254" y="83"/>
                  </a:lnTo>
                  <a:lnTo>
                    <a:pt x="252" y="103"/>
                  </a:lnTo>
                  <a:lnTo>
                    <a:pt x="242" y="121"/>
                  </a:lnTo>
                  <a:lnTo>
                    <a:pt x="228" y="137"/>
                  </a:lnTo>
                  <a:lnTo>
                    <a:pt x="207" y="150"/>
                  </a:lnTo>
                  <a:lnTo>
                    <a:pt x="183" y="161"/>
                  </a:lnTo>
                  <a:lnTo>
                    <a:pt x="155" y="167"/>
                  </a:lnTo>
                  <a:lnTo>
                    <a:pt x="125" y="168"/>
                  </a:lnTo>
                  <a:lnTo>
                    <a:pt x="95" y="166"/>
                  </a:lnTo>
                  <a:lnTo>
                    <a:pt x="67" y="159"/>
                  </a:lnTo>
                  <a:lnTo>
                    <a:pt x="44" y="148"/>
                  </a:lnTo>
                  <a:lnTo>
                    <a:pt x="25" y="133"/>
                  </a:lnTo>
                  <a:lnTo>
                    <a:pt x="10" y="116"/>
                  </a:lnTo>
                  <a:lnTo>
                    <a:pt x="3" y="98"/>
                  </a:lnTo>
                  <a:lnTo>
                    <a:pt x="0" y="79"/>
                  </a:lnTo>
                  <a:lnTo>
                    <a:pt x="6" y="60"/>
                  </a:lnTo>
                  <a:lnTo>
                    <a:pt x="17" y="43"/>
                  </a:lnTo>
                  <a:lnTo>
                    <a:pt x="33" y="28"/>
                  </a:lnTo>
                  <a:lnTo>
                    <a:pt x="54" y="16"/>
                  </a:lnTo>
                  <a:lnTo>
                    <a:pt x="77" y="8"/>
                  </a:lnTo>
                  <a:lnTo>
                    <a:pt x="102" y="2"/>
                  </a:lnTo>
                  <a:lnTo>
                    <a:pt x="130" y="0"/>
                  </a:lnTo>
                  <a:close/>
                </a:path>
              </a:pathLst>
            </a:custGeom>
            <a:solidFill>
              <a:srgbClr val="8ED6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>
                <a:defRPr/>
              </a:pPr>
              <a:endParaRPr lang="en-US" sz="19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7" name="Freeform 22"/>
            <p:cNvSpPr>
              <a:spLocks/>
            </p:cNvSpPr>
            <p:nvPr/>
          </p:nvSpPr>
          <p:spPr bwMode="auto">
            <a:xfrm>
              <a:off x="1119157" y="3113093"/>
              <a:ext cx="269747" cy="450785"/>
            </a:xfrm>
            <a:custGeom>
              <a:avLst/>
              <a:gdLst>
                <a:gd name="T0" fmla="*/ 161 w 746"/>
                <a:gd name="T1" fmla="*/ 14 h 1247"/>
                <a:gd name="T2" fmla="*/ 247 w 746"/>
                <a:gd name="T3" fmla="*/ 44 h 1247"/>
                <a:gd name="T4" fmla="*/ 332 w 746"/>
                <a:gd name="T5" fmla="*/ 79 h 1247"/>
                <a:gd name="T6" fmla="*/ 420 w 746"/>
                <a:gd name="T7" fmla="*/ 120 h 1247"/>
                <a:gd name="T8" fmla="*/ 503 w 746"/>
                <a:gd name="T9" fmla="*/ 169 h 1247"/>
                <a:gd name="T10" fmla="*/ 573 w 746"/>
                <a:gd name="T11" fmla="*/ 221 h 1247"/>
                <a:gd name="T12" fmla="*/ 622 w 746"/>
                <a:gd name="T13" fmla="*/ 276 h 1247"/>
                <a:gd name="T14" fmla="*/ 640 w 746"/>
                <a:gd name="T15" fmla="*/ 327 h 1247"/>
                <a:gd name="T16" fmla="*/ 630 w 746"/>
                <a:gd name="T17" fmla="*/ 370 h 1247"/>
                <a:gd name="T18" fmla="*/ 609 w 746"/>
                <a:gd name="T19" fmla="*/ 412 h 1247"/>
                <a:gd name="T20" fmla="*/ 589 w 746"/>
                <a:gd name="T21" fmla="*/ 454 h 1247"/>
                <a:gd name="T22" fmla="*/ 584 w 746"/>
                <a:gd name="T23" fmla="*/ 497 h 1247"/>
                <a:gd name="T24" fmla="*/ 602 w 746"/>
                <a:gd name="T25" fmla="*/ 537 h 1247"/>
                <a:gd name="T26" fmla="*/ 634 w 746"/>
                <a:gd name="T27" fmla="*/ 574 h 1247"/>
                <a:gd name="T28" fmla="*/ 675 w 746"/>
                <a:gd name="T29" fmla="*/ 613 h 1247"/>
                <a:gd name="T30" fmla="*/ 709 w 746"/>
                <a:gd name="T31" fmla="*/ 656 h 1247"/>
                <a:gd name="T32" fmla="*/ 725 w 746"/>
                <a:gd name="T33" fmla="*/ 708 h 1247"/>
                <a:gd name="T34" fmla="*/ 725 w 746"/>
                <a:gd name="T35" fmla="*/ 769 h 1247"/>
                <a:gd name="T36" fmla="*/ 714 w 746"/>
                <a:gd name="T37" fmla="*/ 832 h 1247"/>
                <a:gd name="T38" fmla="*/ 699 w 746"/>
                <a:gd name="T39" fmla="*/ 895 h 1247"/>
                <a:gd name="T40" fmla="*/ 691 w 746"/>
                <a:gd name="T41" fmla="*/ 957 h 1247"/>
                <a:gd name="T42" fmla="*/ 696 w 746"/>
                <a:gd name="T43" fmla="*/ 1019 h 1247"/>
                <a:gd name="T44" fmla="*/ 722 w 746"/>
                <a:gd name="T45" fmla="*/ 1079 h 1247"/>
                <a:gd name="T46" fmla="*/ 534 w 746"/>
                <a:gd name="T47" fmla="*/ 1247 h 1247"/>
                <a:gd name="T48" fmla="*/ 494 w 746"/>
                <a:gd name="T49" fmla="*/ 1156 h 1247"/>
                <a:gd name="T50" fmla="*/ 478 w 746"/>
                <a:gd name="T51" fmla="*/ 1067 h 1247"/>
                <a:gd name="T52" fmla="*/ 479 w 746"/>
                <a:gd name="T53" fmla="*/ 983 h 1247"/>
                <a:gd name="T54" fmla="*/ 491 w 746"/>
                <a:gd name="T55" fmla="*/ 910 h 1247"/>
                <a:gd name="T56" fmla="*/ 506 w 746"/>
                <a:gd name="T57" fmla="*/ 852 h 1247"/>
                <a:gd name="T58" fmla="*/ 524 w 746"/>
                <a:gd name="T59" fmla="*/ 794 h 1247"/>
                <a:gd name="T60" fmla="*/ 535 w 746"/>
                <a:gd name="T61" fmla="*/ 751 h 1247"/>
                <a:gd name="T62" fmla="*/ 532 w 746"/>
                <a:gd name="T63" fmla="*/ 720 h 1247"/>
                <a:gd name="T64" fmla="*/ 508 w 746"/>
                <a:gd name="T65" fmla="*/ 690 h 1247"/>
                <a:gd name="T66" fmla="*/ 473 w 746"/>
                <a:gd name="T67" fmla="*/ 650 h 1247"/>
                <a:gd name="T68" fmla="*/ 440 w 746"/>
                <a:gd name="T69" fmla="*/ 601 h 1247"/>
                <a:gd name="T70" fmla="*/ 417 w 746"/>
                <a:gd name="T71" fmla="*/ 542 h 1247"/>
                <a:gd name="T72" fmla="*/ 409 w 746"/>
                <a:gd name="T73" fmla="*/ 489 h 1247"/>
                <a:gd name="T74" fmla="*/ 413 w 746"/>
                <a:gd name="T75" fmla="*/ 453 h 1247"/>
                <a:gd name="T76" fmla="*/ 420 w 746"/>
                <a:gd name="T77" fmla="*/ 421 h 1247"/>
                <a:gd name="T78" fmla="*/ 431 w 746"/>
                <a:gd name="T79" fmla="*/ 393 h 1247"/>
                <a:gd name="T80" fmla="*/ 440 w 746"/>
                <a:gd name="T81" fmla="*/ 368 h 1247"/>
                <a:gd name="T82" fmla="*/ 448 w 746"/>
                <a:gd name="T83" fmla="*/ 345 h 1247"/>
                <a:gd name="T84" fmla="*/ 449 w 746"/>
                <a:gd name="T85" fmla="*/ 322 h 1247"/>
                <a:gd name="T86" fmla="*/ 442 w 746"/>
                <a:gd name="T87" fmla="*/ 298 h 1247"/>
                <a:gd name="T88" fmla="*/ 424 w 746"/>
                <a:gd name="T89" fmla="*/ 274 h 1247"/>
                <a:gd name="T90" fmla="*/ 391 w 746"/>
                <a:gd name="T91" fmla="*/ 247 h 1247"/>
                <a:gd name="T92" fmla="*/ 341 w 746"/>
                <a:gd name="T93" fmla="*/ 217 h 1247"/>
                <a:gd name="T94" fmla="*/ 274 w 746"/>
                <a:gd name="T95" fmla="*/ 182 h 1247"/>
                <a:gd name="T96" fmla="*/ 183 w 746"/>
                <a:gd name="T97" fmla="*/ 142 h 1247"/>
                <a:gd name="T98" fmla="*/ 68 w 746"/>
                <a:gd name="T99" fmla="*/ 96 h 1247"/>
                <a:gd name="T100" fmla="*/ 116 w 746"/>
                <a:gd name="T101" fmla="*/ 0 h 1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746" h="1247">
                  <a:moveTo>
                    <a:pt x="116" y="0"/>
                  </a:moveTo>
                  <a:lnTo>
                    <a:pt x="161" y="14"/>
                  </a:lnTo>
                  <a:lnTo>
                    <a:pt x="210" y="29"/>
                  </a:lnTo>
                  <a:lnTo>
                    <a:pt x="247" y="44"/>
                  </a:lnTo>
                  <a:lnTo>
                    <a:pt x="289" y="60"/>
                  </a:lnTo>
                  <a:lnTo>
                    <a:pt x="332" y="79"/>
                  </a:lnTo>
                  <a:lnTo>
                    <a:pt x="376" y="98"/>
                  </a:lnTo>
                  <a:lnTo>
                    <a:pt x="420" y="120"/>
                  </a:lnTo>
                  <a:lnTo>
                    <a:pt x="463" y="143"/>
                  </a:lnTo>
                  <a:lnTo>
                    <a:pt x="503" y="169"/>
                  </a:lnTo>
                  <a:lnTo>
                    <a:pt x="541" y="194"/>
                  </a:lnTo>
                  <a:lnTo>
                    <a:pt x="573" y="221"/>
                  </a:lnTo>
                  <a:lnTo>
                    <a:pt x="601" y="247"/>
                  </a:lnTo>
                  <a:lnTo>
                    <a:pt x="622" y="276"/>
                  </a:lnTo>
                  <a:lnTo>
                    <a:pt x="636" y="304"/>
                  </a:lnTo>
                  <a:lnTo>
                    <a:pt x="640" y="327"/>
                  </a:lnTo>
                  <a:lnTo>
                    <a:pt x="638" y="349"/>
                  </a:lnTo>
                  <a:lnTo>
                    <a:pt x="630" y="370"/>
                  </a:lnTo>
                  <a:lnTo>
                    <a:pt x="621" y="391"/>
                  </a:lnTo>
                  <a:lnTo>
                    <a:pt x="609" y="412"/>
                  </a:lnTo>
                  <a:lnTo>
                    <a:pt x="598" y="433"/>
                  </a:lnTo>
                  <a:lnTo>
                    <a:pt x="589" y="454"/>
                  </a:lnTo>
                  <a:lnTo>
                    <a:pt x="584" y="476"/>
                  </a:lnTo>
                  <a:lnTo>
                    <a:pt x="584" y="497"/>
                  </a:lnTo>
                  <a:lnTo>
                    <a:pt x="590" y="518"/>
                  </a:lnTo>
                  <a:lnTo>
                    <a:pt x="602" y="537"/>
                  </a:lnTo>
                  <a:lnTo>
                    <a:pt x="617" y="555"/>
                  </a:lnTo>
                  <a:lnTo>
                    <a:pt x="634" y="574"/>
                  </a:lnTo>
                  <a:lnTo>
                    <a:pt x="651" y="591"/>
                  </a:lnTo>
                  <a:lnTo>
                    <a:pt x="675" y="613"/>
                  </a:lnTo>
                  <a:lnTo>
                    <a:pt x="693" y="634"/>
                  </a:lnTo>
                  <a:lnTo>
                    <a:pt x="709" y="656"/>
                  </a:lnTo>
                  <a:lnTo>
                    <a:pt x="719" y="676"/>
                  </a:lnTo>
                  <a:lnTo>
                    <a:pt x="725" y="708"/>
                  </a:lnTo>
                  <a:lnTo>
                    <a:pt x="727" y="738"/>
                  </a:lnTo>
                  <a:lnTo>
                    <a:pt x="725" y="769"/>
                  </a:lnTo>
                  <a:lnTo>
                    <a:pt x="720" y="801"/>
                  </a:lnTo>
                  <a:lnTo>
                    <a:pt x="714" y="832"/>
                  </a:lnTo>
                  <a:lnTo>
                    <a:pt x="706" y="864"/>
                  </a:lnTo>
                  <a:lnTo>
                    <a:pt x="699" y="895"/>
                  </a:lnTo>
                  <a:lnTo>
                    <a:pt x="693" y="927"/>
                  </a:lnTo>
                  <a:lnTo>
                    <a:pt x="691" y="957"/>
                  </a:lnTo>
                  <a:lnTo>
                    <a:pt x="691" y="988"/>
                  </a:lnTo>
                  <a:lnTo>
                    <a:pt x="696" y="1019"/>
                  </a:lnTo>
                  <a:lnTo>
                    <a:pt x="705" y="1049"/>
                  </a:lnTo>
                  <a:lnTo>
                    <a:pt x="722" y="1079"/>
                  </a:lnTo>
                  <a:lnTo>
                    <a:pt x="746" y="1108"/>
                  </a:lnTo>
                  <a:lnTo>
                    <a:pt x="534" y="1247"/>
                  </a:lnTo>
                  <a:lnTo>
                    <a:pt x="509" y="1201"/>
                  </a:lnTo>
                  <a:lnTo>
                    <a:pt x="494" y="1156"/>
                  </a:lnTo>
                  <a:lnTo>
                    <a:pt x="483" y="1110"/>
                  </a:lnTo>
                  <a:lnTo>
                    <a:pt x="478" y="1067"/>
                  </a:lnTo>
                  <a:lnTo>
                    <a:pt x="477" y="1023"/>
                  </a:lnTo>
                  <a:lnTo>
                    <a:pt x="479" y="983"/>
                  </a:lnTo>
                  <a:lnTo>
                    <a:pt x="484" y="945"/>
                  </a:lnTo>
                  <a:lnTo>
                    <a:pt x="491" y="910"/>
                  </a:lnTo>
                  <a:lnTo>
                    <a:pt x="499" y="879"/>
                  </a:lnTo>
                  <a:lnTo>
                    <a:pt x="506" y="852"/>
                  </a:lnTo>
                  <a:lnTo>
                    <a:pt x="514" y="820"/>
                  </a:lnTo>
                  <a:lnTo>
                    <a:pt x="524" y="794"/>
                  </a:lnTo>
                  <a:lnTo>
                    <a:pt x="530" y="771"/>
                  </a:lnTo>
                  <a:lnTo>
                    <a:pt x="535" y="751"/>
                  </a:lnTo>
                  <a:lnTo>
                    <a:pt x="536" y="734"/>
                  </a:lnTo>
                  <a:lnTo>
                    <a:pt x="532" y="720"/>
                  </a:lnTo>
                  <a:lnTo>
                    <a:pt x="524" y="707"/>
                  </a:lnTo>
                  <a:lnTo>
                    <a:pt x="508" y="690"/>
                  </a:lnTo>
                  <a:lnTo>
                    <a:pt x="490" y="672"/>
                  </a:lnTo>
                  <a:lnTo>
                    <a:pt x="473" y="650"/>
                  </a:lnTo>
                  <a:lnTo>
                    <a:pt x="456" y="627"/>
                  </a:lnTo>
                  <a:lnTo>
                    <a:pt x="440" y="601"/>
                  </a:lnTo>
                  <a:lnTo>
                    <a:pt x="427" y="574"/>
                  </a:lnTo>
                  <a:lnTo>
                    <a:pt x="417" y="542"/>
                  </a:lnTo>
                  <a:lnTo>
                    <a:pt x="411" y="510"/>
                  </a:lnTo>
                  <a:lnTo>
                    <a:pt x="409" y="489"/>
                  </a:lnTo>
                  <a:lnTo>
                    <a:pt x="410" y="471"/>
                  </a:lnTo>
                  <a:lnTo>
                    <a:pt x="413" y="453"/>
                  </a:lnTo>
                  <a:lnTo>
                    <a:pt x="416" y="437"/>
                  </a:lnTo>
                  <a:lnTo>
                    <a:pt x="420" y="421"/>
                  </a:lnTo>
                  <a:lnTo>
                    <a:pt x="425" y="407"/>
                  </a:lnTo>
                  <a:lnTo>
                    <a:pt x="431" y="393"/>
                  </a:lnTo>
                  <a:lnTo>
                    <a:pt x="436" y="381"/>
                  </a:lnTo>
                  <a:lnTo>
                    <a:pt x="440" y="368"/>
                  </a:lnTo>
                  <a:lnTo>
                    <a:pt x="444" y="356"/>
                  </a:lnTo>
                  <a:lnTo>
                    <a:pt x="448" y="345"/>
                  </a:lnTo>
                  <a:lnTo>
                    <a:pt x="449" y="333"/>
                  </a:lnTo>
                  <a:lnTo>
                    <a:pt x="449" y="322"/>
                  </a:lnTo>
                  <a:lnTo>
                    <a:pt x="447" y="310"/>
                  </a:lnTo>
                  <a:lnTo>
                    <a:pt x="442" y="298"/>
                  </a:lnTo>
                  <a:lnTo>
                    <a:pt x="434" y="286"/>
                  </a:lnTo>
                  <a:lnTo>
                    <a:pt x="424" y="274"/>
                  </a:lnTo>
                  <a:lnTo>
                    <a:pt x="409" y="260"/>
                  </a:lnTo>
                  <a:lnTo>
                    <a:pt x="391" y="247"/>
                  </a:lnTo>
                  <a:lnTo>
                    <a:pt x="368" y="233"/>
                  </a:lnTo>
                  <a:lnTo>
                    <a:pt x="341" y="217"/>
                  </a:lnTo>
                  <a:lnTo>
                    <a:pt x="310" y="200"/>
                  </a:lnTo>
                  <a:lnTo>
                    <a:pt x="274" y="182"/>
                  </a:lnTo>
                  <a:lnTo>
                    <a:pt x="231" y="162"/>
                  </a:lnTo>
                  <a:lnTo>
                    <a:pt x="183" y="142"/>
                  </a:lnTo>
                  <a:lnTo>
                    <a:pt x="129" y="120"/>
                  </a:lnTo>
                  <a:lnTo>
                    <a:pt x="68" y="96"/>
                  </a:lnTo>
                  <a:lnTo>
                    <a:pt x="0" y="71"/>
                  </a:lnTo>
                  <a:lnTo>
                    <a:pt x="116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>
                <a:defRPr/>
              </a:pPr>
              <a:endParaRPr lang="en-US" sz="1900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59" name="Rectangle 61"/>
          <p:cNvSpPr>
            <a:spLocks/>
          </p:cNvSpPr>
          <p:nvPr/>
        </p:nvSpPr>
        <p:spPr bwMode="auto">
          <a:xfrm flipH="1">
            <a:off x="8350343" y="2353361"/>
            <a:ext cx="2976923" cy="118871"/>
          </a:xfrm>
          <a:custGeom>
            <a:avLst/>
            <a:gdLst>
              <a:gd name="connsiteX0" fmla="*/ 2976922 w 2976922"/>
              <a:gd name="connsiteY0" fmla="*/ 0 h 118871"/>
              <a:gd name="connsiteX1" fmla="*/ 2897184 w 2976922"/>
              <a:gd name="connsiteY1" fmla="*/ 56206 h 118871"/>
              <a:gd name="connsiteX2" fmla="*/ 2107343 w 2976922"/>
              <a:gd name="connsiteY2" fmla="*/ 56206 h 118871"/>
              <a:gd name="connsiteX3" fmla="*/ 2107343 w 2976922"/>
              <a:gd name="connsiteY3" fmla="*/ 56307 h 118871"/>
              <a:gd name="connsiteX4" fmla="*/ 2007585 w 2976922"/>
              <a:gd name="connsiteY4" fmla="*/ 56307 h 118871"/>
              <a:gd name="connsiteX5" fmla="*/ 1838916 w 2976922"/>
              <a:gd name="connsiteY5" fmla="*/ 56206 h 118871"/>
              <a:gd name="connsiteX6" fmla="*/ 1838916 w 2976922"/>
              <a:gd name="connsiteY6" fmla="*/ 0 h 118871"/>
              <a:gd name="connsiteX7" fmla="*/ 1759178 w 2976922"/>
              <a:gd name="connsiteY7" fmla="*/ 56206 h 118871"/>
              <a:gd name="connsiteX8" fmla="*/ 1217744 w 2976922"/>
              <a:gd name="connsiteY8" fmla="*/ 56206 h 118871"/>
              <a:gd name="connsiteX9" fmla="*/ 1138006 w 2976922"/>
              <a:gd name="connsiteY9" fmla="*/ 0 h 118871"/>
              <a:gd name="connsiteX10" fmla="*/ 1138006 w 2976922"/>
              <a:gd name="connsiteY10" fmla="*/ 56206 h 118871"/>
              <a:gd name="connsiteX11" fmla="*/ 969337 w 2976922"/>
              <a:gd name="connsiteY11" fmla="*/ 56206 h 118871"/>
              <a:gd name="connsiteX12" fmla="*/ 969337 w 2976922"/>
              <a:gd name="connsiteY12" fmla="*/ 56307 h 118871"/>
              <a:gd name="connsiteX13" fmla="*/ 869579 w 2976922"/>
              <a:gd name="connsiteY13" fmla="*/ 56307 h 118871"/>
              <a:gd name="connsiteX14" fmla="*/ 869579 w 2976922"/>
              <a:gd name="connsiteY14" fmla="*/ 56206 h 118871"/>
              <a:gd name="connsiteX15" fmla="*/ 79738 w 2976922"/>
              <a:gd name="connsiteY15" fmla="*/ 56206 h 118871"/>
              <a:gd name="connsiteX16" fmla="*/ 0 w 2976922"/>
              <a:gd name="connsiteY16" fmla="*/ 0 h 118871"/>
              <a:gd name="connsiteX17" fmla="*/ 0 w 2976922"/>
              <a:gd name="connsiteY17" fmla="*/ 62665 h 118871"/>
              <a:gd name="connsiteX18" fmla="*/ 79738 w 2976922"/>
              <a:gd name="connsiteY18" fmla="*/ 118871 h 118871"/>
              <a:gd name="connsiteX19" fmla="*/ 304603 w 2976922"/>
              <a:gd name="connsiteY19" fmla="*/ 118871 h 118871"/>
              <a:gd name="connsiteX20" fmla="*/ 869579 w 2976922"/>
              <a:gd name="connsiteY20" fmla="*/ 118871 h 118871"/>
              <a:gd name="connsiteX21" fmla="*/ 969337 w 2976922"/>
              <a:gd name="connsiteY21" fmla="*/ 118871 h 118871"/>
              <a:gd name="connsiteX22" fmla="*/ 1217744 w 2976922"/>
              <a:gd name="connsiteY22" fmla="*/ 118871 h 118871"/>
              <a:gd name="connsiteX23" fmla="*/ 1219003 w 2976922"/>
              <a:gd name="connsiteY23" fmla="*/ 118871 h 118871"/>
              <a:gd name="connsiteX24" fmla="*/ 1442609 w 2976922"/>
              <a:gd name="connsiteY24" fmla="*/ 118871 h 118871"/>
              <a:gd name="connsiteX25" fmla="*/ 1759178 w 2976922"/>
              <a:gd name="connsiteY25" fmla="*/ 118871 h 118871"/>
              <a:gd name="connsiteX26" fmla="*/ 2007585 w 2976922"/>
              <a:gd name="connsiteY26" fmla="*/ 118871 h 118871"/>
              <a:gd name="connsiteX27" fmla="*/ 2107343 w 2976922"/>
              <a:gd name="connsiteY27" fmla="*/ 118871 h 118871"/>
              <a:gd name="connsiteX28" fmla="*/ 2357009 w 2976922"/>
              <a:gd name="connsiteY28" fmla="*/ 118871 h 118871"/>
              <a:gd name="connsiteX29" fmla="*/ 2897184 w 2976922"/>
              <a:gd name="connsiteY29" fmla="*/ 118871 h 118871"/>
              <a:gd name="connsiteX30" fmla="*/ 2976922 w 2976922"/>
              <a:gd name="connsiteY30" fmla="*/ 62665 h 118871"/>
              <a:gd name="connsiteX31" fmla="*/ 2976922 w 2976922"/>
              <a:gd name="connsiteY31" fmla="*/ 0 h 118871"/>
              <a:gd name="connsiteX0" fmla="*/ 2976922 w 2976922"/>
              <a:gd name="connsiteY0" fmla="*/ 0 h 118871"/>
              <a:gd name="connsiteX1" fmla="*/ 2897184 w 2976922"/>
              <a:gd name="connsiteY1" fmla="*/ 56206 h 118871"/>
              <a:gd name="connsiteX2" fmla="*/ 2107343 w 2976922"/>
              <a:gd name="connsiteY2" fmla="*/ 56206 h 118871"/>
              <a:gd name="connsiteX3" fmla="*/ 2007585 w 2976922"/>
              <a:gd name="connsiteY3" fmla="*/ 56307 h 118871"/>
              <a:gd name="connsiteX4" fmla="*/ 1838916 w 2976922"/>
              <a:gd name="connsiteY4" fmla="*/ 56206 h 118871"/>
              <a:gd name="connsiteX5" fmla="*/ 1838916 w 2976922"/>
              <a:gd name="connsiteY5" fmla="*/ 0 h 118871"/>
              <a:gd name="connsiteX6" fmla="*/ 1759178 w 2976922"/>
              <a:gd name="connsiteY6" fmla="*/ 56206 h 118871"/>
              <a:gd name="connsiteX7" fmla="*/ 1217744 w 2976922"/>
              <a:gd name="connsiteY7" fmla="*/ 56206 h 118871"/>
              <a:gd name="connsiteX8" fmla="*/ 1138006 w 2976922"/>
              <a:gd name="connsiteY8" fmla="*/ 0 h 118871"/>
              <a:gd name="connsiteX9" fmla="*/ 1138006 w 2976922"/>
              <a:gd name="connsiteY9" fmla="*/ 56206 h 118871"/>
              <a:gd name="connsiteX10" fmla="*/ 969337 w 2976922"/>
              <a:gd name="connsiteY10" fmla="*/ 56206 h 118871"/>
              <a:gd name="connsiteX11" fmla="*/ 969337 w 2976922"/>
              <a:gd name="connsiteY11" fmla="*/ 56307 h 118871"/>
              <a:gd name="connsiteX12" fmla="*/ 869579 w 2976922"/>
              <a:gd name="connsiteY12" fmla="*/ 56307 h 118871"/>
              <a:gd name="connsiteX13" fmla="*/ 869579 w 2976922"/>
              <a:gd name="connsiteY13" fmla="*/ 56206 h 118871"/>
              <a:gd name="connsiteX14" fmla="*/ 79738 w 2976922"/>
              <a:gd name="connsiteY14" fmla="*/ 56206 h 118871"/>
              <a:gd name="connsiteX15" fmla="*/ 0 w 2976922"/>
              <a:gd name="connsiteY15" fmla="*/ 0 h 118871"/>
              <a:gd name="connsiteX16" fmla="*/ 0 w 2976922"/>
              <a:gd name="connsiteY16" fmla="*/ 62665 h 118871"/>
              <a:gd name="connsiteX17" fmla="*/ 79738 w 2976922"/>
              <a:gd name="connsiteY17" fmla="*/ 118871 h 118871"/>
              <a:gd name="connsiteX18" fmla="*/ 304603 w 2976922"/>
              <a:gd name="connsiteY18" fmla="*/ 118871 h 118871"/>
              <a:gd name="connsiteX19" fmla="*/ 869579 w 2976922"/>
              <a:gd name="connsiteY19" fmla="*/ 118871 h 118871"/>
              <a:gd name="connsiteX20" fmla="*/ 969337 w 2976922"/>
              <a:gd name="connsiteY20" fmla="*/ 118871 h 118871"/>
              <a:gd name="connsiteX21" fmla="*/ 1217744 w 2976922"/>
              <a:gd name="connsiteY21" fmla="*/ 118871 h 118871"/>
              <a:gd name="connsiteX22" fmla="*/ 1219003 w 2976922"/>
              <a:gd name="connsiteY22" fmla="*/ 118871 h 118871"/>
              <a:gd name="connsiteX23" fmla="*/ 1442609 w 2976922"/>
              <a:gd name="connsiteY23" fmla="*/ 118871 h 118871"/>
              <a:gd name="connsiteX24" fmla="*/ 1759178 w 2976922"/>
              <a:gd name="connsiteY24" fmla="*/ 118871 h 118871"/>
              <a:gd name="connsiteX25" fmla="*/ 2007585 w 2976922"/>
              <a:gd name="connsiteY25" fmla="*/ 118871 h 118871"/>
              <a:gd name="connsiteX26" fmla="*/ 2107343 w 2976922"/>
              <a:gd name="connsiteY26" fmla="*/ 118871 h 118871"/>
              <a:gd name="connsiteX27" fmla="*/ 2357009 w 2976922"/>
              <a:gd name="connsiteY27" fmla="*/ 118871 h 118871"/>
              <a:gd name="connsiteX28" fmla="*/ 2897184 w 2976922"/>
              <a:gd name="connsiteY28" fmla="*/ 118871 h 118871"/>
              <a:gd name="connsiteX29" fmla="*/ 2976922 w 2976922"/>
              <a:gd name="connsiteY29" fmla="*/ 62665 h 118871"/>
              <a:gd name="connsiteX30" fmla="*/ 2976922 w 2976922"/>
              <a:gd name="connsiteY30" fmla="*/ 0 h 118871"/>
              <a:gd name="connsiteX0" fmla="*/ 2976922 w 2976922"/>
              <a:gd name="connsiteY0" fmla="*/ 0 h 118871"/>
              <a:gd name="connsiteX1" fmla="*/ 2897184 w 2976922"/>
              <a:gd name="connsiteY1" fmla="*/ 56206 h 118871"/>
              <a:gd name="connsiteX2" fmla="*/ 2107343 w 2976922"/>
              <a:gd name="connsiteY2" fmla="*/ 56206 h 118871"/>
              <a:gd name="connsiteX3" fmla="*/ 2007585 w 2976922"/>
              <a:gd name="connsiteY3" fmla="*/ 56307 h 118871"/>
              <a:gd name="connsiteX4" fmla="*/ 1838916 w 2976922"/>
              <a:gd name="connsiteY4" fmla="*/ 56206 h 118871"/>
              <a:gd name="connsiteX5" fmla="*/ 1838916 w 2976922"/>
              <a:gd name="connsiteY5" fmla="*/ 0 h 118871"/>
              <a:gd name="connsiteX6" fmla="*/ 1759178 w 2976922"/>
              <a:gd name="connsiteY6" fmla="*/ 56206 h 118871"/>
              <a:gd name="connsiteX7" fmla="*/ 1217744 w 2976922"/>
              <a:gd name="connsiteY7" fmla="*/ 56206 h 118871"/>
              <a:gd name="connsiteX8" fmla="*/ 1138006 w 2976922"/>
              <a:gd name="connsiteY8" fmla="*/ 0 h 118871"/>
              <a:gd name="connsiteX9" fmla="*/ 1138006 w 2976922"/>
              <a:gd name="connsiteY9" fmla="*/ 56206 h 118871"/>
              <a:gd name="connsiteX10" fmla="*/ 969337 w 2976922"/>
              <a:gd name="connsiteY10" fmla="*/ 56206 h 118871"/>
              <a:gd name="connsiteX11" fmla="*/ 969337 w 2976922"/>
              <a:gd name="connsiteY11" fmla="*/ 56307 h 118871"/>
              <a:gd name="connsiteX12" fmla="*/ 869579 w 2976922"/>
              <a:gd name="connsiteY12" fmla="*/ 56307 h 118871"/>
              <a:gd name="connsiteX13" fmla="*/ 869579 w 2976922"/>
              <a:gd name="connsiteY13" fmla="*/ 56206 h 118871"/>
              <a:gd name="connsiteX14" fmla="*/ 79738 w 2976922"/>
              <a:gd name="connsiteY14" fmla="*/ 56206 h 118871"/>
              <a:gd name="connsiteX15" fmla="*/ 0 w 2976922"/>
              <a:gd name="connsiteY15" fmla="*/ 0 h 118871"/>
              <a:gd name="connsiteX16" fmla="*/ 0 w 2976922"/>
              <a:gd name="connsiteY16" fmla="*/ 62665 h 118871"/>
              <a:gd name="connsiteX17" fmla="*/ 79738 w 2976922"/>
              <a:gd name="connsiteY17" fmla="*/ 118871 h 118871"/>
              <a:gd name="connsiteX18" fmla="*/ 304603 w 2976922"/>
              <a:gd name="connsiteY18" fmla="*/ 118871 h 118871"/>
              <a:gd name="connsiteX19" fmla="*/ 869579 w 2976922"/>
              <a:gd name="connsiteY19" fmla="*/ 118871 h 118871"/>
              <a:gd name="connsiteX20" fmla="*/ 969337 w 2976922"/>
              <a:gd name="connsiteY20" fmla="*/ 118871 h 118871"/>
              <a:gd name="connsiteX21" fmla="*/ 1217744 w 2976922"/>
              <a:gd name="connsiteY21" fmla="*/ 118871 h 118871"/>
              <a:gd name="connsiteX22" fmla="*/ 1219003 w 2976922"/>
              <a:gd name="connsiteY22" fmla="*/ 118871 h 118871"/>
              <a:gd name="connsiteX23" fmla="*/ 1442609 w 2976922"/>
              <a:gd name="connsiteY23" fmla="*/ 118871 h 118871"/>
              <a:gd name="connsiteX24" fmla="*/ 1759178 w 2976922"/>
              <a:gd name="connsiteY24" fmla="*/ 118871 h 118871"/>
              <a:gd name="connsiteX25" fmla="*/ 2007585 w 2976922"/>
              <a:gd name="connsiteY25" fmla="*/ 118871 h 118871"/>
              <a:gd name="connsiteX26" fmla="*/ 2357009 w 2976922"/>
              <a:gd name="connsiteY26" fmla="*/ 118871 h 118871"/>
              <a:gd name="connsiteX27" fmla="*/ 2897184 w 2976922"/>
              <a:gd name="connsiteY27" fmla="*/ 118871 h 118871"/>
              <a:gd name="connsiteX28" fmla="*/ 2976922 w 2976922"/>
              <a:gd name="connsiteY28" fmla="*/ 62665 h 118871"/>
              <a:gd name="connsiteX29" fmla="*/ 2976922 w 2976922"/>
              <a:gd name="connsiteY29" fmla="*/ 0 h 118871"/>
              <a:gd name="connsiteX0" fmla="*/ 2976922 w 2976922"/>
              <a:gd name="connsiteY0" fmla="*/ 0 h 118871"/>
              <a:gd name="connsiteX1" fmla="*/ 2897184 w 2976922"/>
              <a:gd name="connsiteY1" fmla="*/ 56206 h 118871"/>
              <a:gd name="connsiteX2" fmla="*/ 2007585 w 2976922"/>
              <a:gd name="connsiteY2" fmla="*/ 56307 h 118871"/>
              <a:gd name="connsiteX3" fmla="*/ 1838916 w 2976922"/>
              <a:gd name="connsiteY3" fmla="*/ 56206 h 118871"/>
              <a:gd name="connsiteX4" fmla="*/ 1838916 w 2976922"/>
              <a:gd name="connsiteY4" fmla="*/ 0 h 118871"/>
              <a:gd name="connsiteX5" fmla="*/ 1759178 w 2976922"/>
              <a:gd name="connsiteY5" fmla="*/ 56206 h 118871"/>
              <a:gd name="connsiteX6" fmla="*/ 1217744 w 2976922"/>
              <a:gd name="connsiteY6" fmla="*/ 56206 h 118871"/>
              <a:gd name="connsiteX7" fmla="*/ 1138006 w 2976922"/>
              <a:gd name="connsiteY7" fmla="*/ 0 h 118871"/>
              <a:gd name="connsiteX8" fmla="*/ 1138006 w 2976922"/>
              <a:gd name="connsiteY8" fmla="*/ 56206 h 118871"/>
              <a:gd name="connsiteX9" fmla="*/ 969337 w 2976922"/>
              <a:gd name="connsiteY9" fmla="*/ 56206 h 118871"/>
              <a:gd name="connsiteX10" fmla="*/ 969337 w 2976922"/>
              <a:gd name="connsiteY10" fmla="*/ 56307 h 118871"/>
              <a:gd name="connsiteX11" fmla="*/ 869579 w 2976922"/>
              <a:gd name="connsiteY11" fmla="*/ 56307 h 118871"/>
              <a:gd name="connsiteX12" fmla="*/ 869579 w 2976922"/>
              <a:gd name="connsiteY12" fmla="*/ 56206 h 118871"/>
              <a:gd name="connsiteX13" fmla="*/ 79738 w 2976922"/>
              <a:gd name="connsiteY13" fmla="*/ 56206 h 118871"/>
              <a:gd name="connsiteX14" fmla="*/ 0 w 2976922"/>
              <a:gd name="connsiteY14" fmla="*/ 0 h 118871"/>
              <a:gd name="connsiteX15" fmla="*/ 0 w 2976922"/>
              <a:gd name="connsiteY15" fmla="*/ 62665 h 118871"/>
              <a:gd name="connsiteX16" fmla="*/ 79738 w 2976922"/>
              <a:gd name="connsiteY16" fmla="*/ 118871 h 118871"/>
              <a:gd name="connsiteX17" fmla="*/ 304603 w 2976922"/>
              <a:gd name="connsiteY17" fmla="*/ 118871 h 118871"/>
              <a:gd name="connsiteX18" fmla="*/ 869579 w 2976922"/>
              <a:gd name="connsiteY18" fmla="*/ 118871 h 118871"/>
              <a:gd name="connsiteX19" fmla="*/ 969337 w 2976922"/>
              <a:gd name="connsiteY19" fmla="*/ 118871 h 118871"/>
              <a:gd name="connsiteX20" fmla="*/ 1217744 w 2976922"/>
              <a:gd name="connsiteY20" fmla="*/ 118871 h 118871"/>
              <a:gd name="connsiteX21" fmla="*/ 1219003 w 2976922"/>
              <a:gd name="connsiteY21" fmla="*/ 118871 h 118871"/>
              <a:gd name="connsiteX22" fmla="*/ 1442609 w 2976922"/>
              <a:gd name="connsiteY22" fmla="*/ 118871 h 118871"/>
              <a:gd name="connsiteX23" fmla="*/ 1759178 w 2976922"/>
              <a:gd name="connsiteY23" fmla="*/ 118871 h 118871"/>
              <a:gd name="connsiteX24" fmla="*/ 2007585 w 2976922"/>
              <a:gd name="connsiteY24" fmla="*/ 118871 h 118871"/>
              <a:gd name="connsiteX25" fmla="*/ 2357009 w 2976922"/>
              <a:gd name="connsiteY25" fmla="*/ 118871 h 118871"/>
              <a:gd name="connsiteX26" fmla="*/ 2897184 w 2976922"/>
              <a:gd name="connsiteY26" fmla="*/ 118871 h 118871"/>
              <a:gd name="connsiteX27" fmla="*/ 2976922 w 2976922"/>
              <a:gd name="connsiteY27" fmla="*/ 62665 h 118871"/>
              <a:gd name="connsiteX28" fmla="*/ 2976922 w 2976922"/>
              <a:gd name="connsiteY28" fmla="*/ 0 h 118871"/>
              <a:gd name="connsiteX0" fmla="*/ 2976922 w 2976922"/>
              <a:gd name="connsiteY0" fmla="*/ 0 h 118871"/>
              <a:gd name="connsiteX1" fmla="*/ 2897184 w 2976922"/>
              <a:gd name="connsiteY1" fmla="*/ 56206 h 118871"/>
              <a:gd name="connsiteX2" fmla="*/ 2007585 w 2976922"/>
              <a:gd name="connsiteY2" fmla="*/ 56307 h 118871"/>
              <a:gd name="connsiteX3" fmla="*/ 1838916 w 2976922"/>
              <a:gd name="connsiteY3" fmla="*/ 56206 h 118871"/>
              <a:gd name="connsiteX4" fmla="*/ 1838916 w 2976922"/>
              <a:gd name="connsiteY4" fmla="*/ 0 h 118871"/>
              <a:gd name="connsiteX5" fmla="*/ 1759178 w 2976922"/>
              <a:gd name="connsiteY5" fmla="*/ 56206 h 118871"/>
              <a:gd name="connsiteX6" fmla="*/ 1217744 w 2976922"/>
              <a:gd name="connsiteY6" fmla="*/ 56206 h 118871"/>
              <a:gd name="connsiteX7" fmla="*/ 1138006 w 2976922"/>
              <a:gd name="connsiteY7" fmla="*/ 0 h 118871"/>
              <a:gd name="connsiteX8" fmla="*/ 1138006 w 2976922"/>
              <a:gd name="connsiteY8" fmla="*/ 56206 h 118871"/>
              <a:gd name="connsiteX9" fmla="*/ 969337 w 2976922"/>
              <a:gd name="connsiteY9" fmla="*/ 56206 h 118871"/>
              <a:gd name="connsiteX10" fmla="*/ 969337 w 2976922"/>
              <a:gd name="connsiteY10" fmla="*/ 56307 h 118871"/>
              <a:gd name="connsiteX11" fmla="*/ 869579 w 2976922"/>
              <a:gd name="connsiteY11" fmla="*/ 56307 h 118871"/>
              <a:gd name="connsiteX12" fmla="*/ 869579 w 2976922"/>
              <a:gd name="connsiteY12" fmla="*/ 56206 h 118871"/>
              <a:gd name="connsiteX13" fmla="*/ 79738 w 2976922"/>
              <a:gd name="connsiteY13" fmla="*/ 56206 h 118871"/>
              <a:gd name="connsiteX14" fmla="*/ 0 w 2976922"/>
              <a:gd name="connsiteY14" fmla="*/ 0 h 118871"/>
              <a:gd name="connsiteX15" fmla="*/ 0 w 2976922"/>
              <a:gd name="connsiteY15" fmla="*/ 62665 h 118871"/>
              <a:gd name="connsiteX16" fmla="*/ 79738 w 2976922"/>
              <a:gd name="connsiteY16" fmla="*/ 118871 h 118871"/>
              <a:gd name="connsiteX17" fmla="*/ 304603 w 2976922"/>
              <a:gd name="connsiteY17" fmla="*/ 118871 h 118871"/>
              <a:gd name="connsiteX18" fmla="*/ 869579 w 2976922"/>
              <a:gd name="connsiteY18" fmla="*/ 118871 h 118871"/>
              <a:gd name="connsiteX19" fmla="*/ 969337 w 2976922"/>
              <a:gd name="connsiteY19" fmla="*/ 118871 h 118871"/>
              <a:gd name="connsiteX20" fmla="*/ 1217744 w 2976922"/>
              <a:gd name="connsiteY20" fmla="*/ 118871 h 118871"/>
              <a:gd name="connsiteX21" fmla="*/ 1219003 w 2976922"/>
              <a:gd name="connsiteY21" fmla="*/ 118871 h 118871"/>
              <a:gd name="connsiteX22" fmla="*/ 1442609 w 2976922"/>
              <a:gd name="connsiteY22" fmla="*/ 118871 h 118871"/>
              <a:gd name="connsiteX23" fmla="*/ 1759178 w 2976922"/>
              <a:gd name="connsiteY23" fmla="*/ 118871 h 118871"/>
              <a:gd name="connsiteX24" fmla="*/ 2007585 w 2976922"/>
              <a:gd name="connsiteY24" fmla="*/ 118871 h 118871"/>
              <a:gd name="connsiteX25" fmla="*/ 2897184 w 2976922"/>
              <a:gd name="connsiteY25" fmla="*/ 118871 h 118871"/>
              <a:gd name="connsiteX26" fmla="*/ 2976922 w 2976922"/>
              <a:gd name="connsiteY26" fmla="*/ 62665 h 118871"/>
              <a:gd name="connsiteX27" fmla="*/ 2976922 w 2976922"/>
              <a:gd name="connsiteY27" fmla="*/ 0 h 118871"/>
              <a:gd name="connsiteX0" fmla="*/ 2976922 w 2976922"/>
              <a:gd name="connsiteY0" fmla="*/ 0 h 118871"/>
              <a:gd name="connsiteX1" fmla="*/ 2897184 w 2976922"/>
              <a:gd name="connsiteY1" fmla="*/ 56206 h 118871"/>
              <a:gd name="connsiteX2" fmla="*/ 1838916 w 2976922"/>
              <a:gd name="connsiteY2" fmla="*/ 56206 h 118871"/>
              <a:gd name="connsiteX3" fmla="*/ 1838916 w 2976922"/>
              <a:gd name="connsiteY3" fmla="*/ 0 h 118871"/>
              <a:gd name="connsiteX4" fmla="*/ 1759178 w 2976922"/>
              <a:gd name="connsiteY4" fmla="*/ 56206 h 118871"/>
              <a:gd name="connsiteX5" fmla="*/ 1217744 w 2976922"/>
              <a:gd name="connsiteY5" fmla="*/ 56206 h 118871"/>
              <a:gd name="connsiteX6" fmla="*/ 1138006 w 2976922"/>
              <a:gd name="connsiteY6" fmla="*/ 0 h 118871"/>
              <a:gd name="connsiteX7" fmla="*/ 1138006 w 2976922"/>
              <a:gd name="connsiteY7" fmla="*/ 56206 h 118871"/>
              <a:gd name="connsiteX8" fmla="*/ 969337 w 2976922"/>
              <a:gd name="connsiteY8" fmla="*/ 56206 h 118871"/>
              <a:gd name="connsiteX9" fmla="*/ 969337 w 2976922"/>
              <a:gd name="connsiteY9" fmla="*/ 56307 h 118871"/>
              <a:gd name="connsiteX10" fmla="*/ 869579 w 2976922"/>
              <a:gd name="connsiteY10" fmla="*/ 56307 h 118871"/>
              <a:gd name="connsiteX11" fmla="*/ 869579 w 2976922"/>
              <a:gd name="connsiteY11" fmla="*/ 56206 h 118871"/>
              <a:gd name="connsiteX12" fmla="*/ 79738 w 2976922"/>
              <a:gd name="connsiteY12" fmla="*/ 56206 h 118871"/>
              <a:gd name="connsiteX13" fmla="*/ 0 w 2976922"/>
              <a:gd name="connsiteY13" fmla="*/ 0 h 118871"/>
              <a:gd name="connsiteX14" fmla="*/ 0 w 2976922"/>
              <a:gd name="connsiteY14" fmla="*/ 62665 h 118871"/>
              <a:gd name="connsiteX15" fmla="*/ 79738 w 2976922"/>
              <a:gd name="connsiteY15" fmla="*/ 118871 h 118871"/>
              <a:gd name="connsiteX16" fmla="*/ 304603 w 2976922"/>
              <a:gd name="connsiteY16" fmla="*/ 118871 h 118871"/>
              <a:gd name="connsiteX17" fmla="*/ 869579 w 2976922"/>
              <a:gd name="connsiteY17" fmla="*/ 118871 h 118871"/>
              <a:gd name="connsiteX18" fmla="*/ 969337 w 2976922"/>
              <a:gd name="connsiteY18" fmla="*/ 118871 h 118871"/>
              <a:gd name="connsiteX19" fmla="*/ 1217744 w 2976922"/>
              <a:gd name="connsiteY19" fmla="*/ 118871 h 118871"/>
              <a:gd name="connsiteX20" fmla="*/ 1219003 w 2976922"/>
              <a:gd name="connsiteY20" fmla="*/ 118871 h 118871"/>
              <a:gd name="connsiteX21" fmla="*/ 1442609 w 2976922"/>
              <a:gd name="connsiteY21" fmla="*/ 118871 h 118871"/>
              <a:gd name="connsiteX22" fmla="*/ 1759178 w 2976922"/>
              <a:gd name="connsiteY22" fmla="*/ 118871 h 118871"/>
              <a:gd name="connsiteX23" fmla="*/ 2007585 w 2976922"/>
              <a:gd name="connsiteY23" fmla="*/ 118871 h 118871"/>
              <a:gd name="connsiteX24" fmla="*/ 2897184 w 2976922"/>
              <a:gd name="connsiteY24" fmla="*/ 118871 h 118871"/>
              <a:gd name="connsiteX25" fmla="*/ 2976922 w 2976922"/>
              <a:gd name="connsiteY25" fmla="*/ 62665 h 118871"/>
              <a:gd name="connsiteX26" fmla="*/ 2976922 w 2976922"/>
              <a:gd name="connsiteY26" fmla="*/ 0 h 118871"/>
              <a:gd name="connsiteX0" fmla="*/ 2976922 w 2976922"/>
              <a:gd name="connsiteY0" fmla="*/ 0 h 118871"/>
              <a:gd name="connsiteX1" fmla="*/ 2897184 w 2976922"/>
              <a:gd name="connsiteY1" fmla="*/ 56206 h 118871"/>
              <a:gd name="connsiteX2" fmla="*/ 1838916 w 2976922"/>
              <a:gd name="connsiteY2" fmla="*/ 56206 h 118871"/>
              <a:gd name="connsiteX3" fmla="*/ 1838916 w 2976922"/>
              <a:gd name="connsiteY3" fmla="*/ 0 h 118871"/>
              <a:gd name="connsiteX4" fmla="*/ 1759178 w 2976922"/>
              <a:gd name="connsiteY4" fmla="*/ 56206 h 118871"/>
              <a:gd name="connsiteX5" fmla="*/ 1217744 w 2976922"/>
              <a:gd name="connsiteY5" fmla="*/ 56206 h 118871"/>
              <a:gd name="connsiteX6" fmla="*/ 1138006 w 2976922"/>
              <a:gd name="connsiteY6" fmla="*/ 0 h 118871"/>
              <a:gd name="connsiteX7" fmla="*/ 1138006 w 2976922"/>
              <a:gd name="connsiteY7" fmla="*/ 56206 h 118871"/>
              <a:gd name="connsiteX8" fmla="*/ 969337 w 2976922"/>
              <a:gd name="connsiteY8" fmla="*/ 56206 h 118871"/>
              <a:gd name="connsiteX9" fmla="*/ 969337 w 2976922"/>
              <a:gd name="connsiteY9" fmla="*/ 56307 h 118871"/>
              <a:gd name="connsiteX10" fmla="*/ 869579 w 2976922"/>
              <a:gd name="connsiteY10" fmla="*/ 56307 h 118871"/>
              <a:gd name="connsiteX11" fmla="*/ 869579 w 2976922"/>
              <a:gd name="connsiteY11" fmla="*/ 56206 h 118871"/>
              <a:gd name="connsiteX12" fmla="*/ 79738 w 2976922"/>
              <a:gd name="connsiteY12" fmla="*/ 56206 h 118871"/>
              <a:gd name="connsiteX13" fmla="*/ 0 w 2976922"/>
              <a:gd name="connsiteY13" fmla="*/ 0 h 118871"/>
              <a:gd name="connsiteX14" fmla="*/ 0 w 2976922"/>
              <a:gd name="connsiteY14" fmla="*/ 62665 h 118871"/>
              <a:gd name="connsiteX15" fmla="*/ 79738 w 2976922"/>
              <a:gd name="connsiteY15" fmla="*/ 118871 h 118871"/>
              <a:gd name="connsiteX16" fmla="*/ 304603 w 2976922"/>
              <a:gd name="connsiteY16" fmla="*/ 118871 h 118871"/>
              <a:gd name="connsiteX17" fmla="*/ 869579 w 2976922"/>
              <a:gd name="connsiteY17" fmla="*/ 118871 h 118871"/>
              <a:gd name="connsiteX18" fmla="*/ 969337 w 2976922"/>
              <a:gd name="connsiteY18" fmla="*/ 118871 h 118871"/>
              <a:gd name="connsiteX19" fmla="*/ 1217744 w 2976922"/>
              <a:gd name="connsiteY19" fmla="*/ 118871 h 118871"/>
              <a:gd name="connsiteX20" fmla="*/ 1219003 w 2976922"/>
              <a:gd name="connsiteY20" fmla="*/ 118871 h 118871"/>
              <a:gd name="connsiteX21" fmla="*/ 1442609 w 2976922"/>
              <a:gd name="connsiteY21" fmla="*/ 118871 h 118871"/>
              <a:gd name="connsiteX22" fmla="*/ 1759178 w 2976922"/>
              <a:gd name="connsiteY22" fmla="*/ 118871 h 118871"/>
              <a:gd name="connsiteX23" fmla="*/ 2897184 w 2976922"/>
              <a:gd name="connsiteY23" fmla="*/ 118871 h 118871"/>
              <a:gd name="connsiteX24" fmla="*/ 2976922 w 2976922"/>
              <a:gd name="connsiteY24" fmla="*/ 62665 h 118871"/>
              <a:gd name="connsiteX25" fmla="*/ 2976922 w 2976922"/>
              <a:gd name="connsiteY25" fmla="*/ 0 h 118871"/>
              <a:gd name="connsiteX0" fmla="*/ 2976922 w 2976922"/>
              <a:gd name="connsiteY0" fmla="*/ 0 h 118871"/>
              <a:gd name="connsiteX1" fmla="*/ 2897184 w 2976922"/>
              <a:gd name="connsiteY1" fmla="*/ 56206 h 118871"/>
              <a:gd name="connsiteX2" fmla="*/ 1838916 w 2976922"/>
              <a:gd name="connsiteY2" fmla="*/ 56206 h 118871"/>
              <a:gd name="connsiteX3" fmla="*/ 1838916 w 2976922"/>
              <a:gd name="connsiteY3" fmla="*/ 0 h 118871"/>
              <a:gd name="connsiteX4" fmla="*/ 1759178 w 2976922"/>
              <a:gd name="connsiteY4" fmla="*/ 56206 h 118871"/>
              <a:gd name="connsiteX5" fmla="*/ 1217744 w 2976922"/>
              <a:gd name="connsiteY5" fmla="*/ 56206 h 118871"/>
              <a:gd name="connsiteX6" fmla="*/ 1138006 w 2976922"/>
              <a:gd name="connsiteY6" fmla="*/ 0 h 118871"/>
              <a:gd name="connsiteX7" fmla="*/ 1138006 w 2976922"/>
              <a:gd name="connsiteY7" fmla="*/ 56206 h 118871"/>
              <a:gd name="connsiteX8" fmla="*/ 969337 w 2976922"/>
              <a:gd name="connsiteY8" fmla="*/ 56206 h 118871"/>
              <a:gd name="connsiteX9" fmla="*/ 969337 w 2976922"/>
              <a:gd name="connsiteY9" fmla="*/ 56307 h 118871"/>
              <a:gd name="connsiteX10" fmla="*/ 869579 w 2976922"/>
              <a:gd name="connsiteY10" fmla="*/ 56307 h 118871"/>
              <a:gd name="connsiteX11" fmla="*/ 869579 w 2976922"/>
              <a:gd name="connsiteY11" fmla="*/ 56206 h 118871"/>
              <a:gd name="connsiteX12" fmla="*/ 79738 w 2976922"/>
              <a:gd name="connsiteY12" fmla="*/ 56206 h 118871"/>
              <a:gd name="connsiteX13" fmla="*/ 0 w 2976922"/>
              <a:gd name="connsiteY13" fmla="*/ 0 h 118871"/>
              <a:gd name="connsiteX14" fmla="*/ 0 w 2976922"/>
              <a:gd name="connsiteY14" fmla="*/ 62665 h 118871"/>
              <a:gd name="connsiteX15" fmla="*/ 79738 w 2976922"/>
              <a:gd name="connsiteY15" fmla="*/ 118871 h 118871"/>
              <a:gd name="connsiteX16" fmla="*/ 304603 w 2976922"/>
              <a:gd name="connsiteY16" fmla="*/ 118871 h 118871"/>
              <a:gd name="connsiteX17" fmla="*/ 869579 w 2976922"/>
              <a:gd name="connsiteY17" fmla="*/ 118871 h 118871"/>
              <a:gd name="connsiteX18" fmla="*/ 969337 w 2976922"/>
              <a:gd name="connsiteY18" fmla="*/ 118871 h 118871"/>
              <a:gd name="connsiteX19" fmla="*/ 1217744 w 2976922"/>
              <a:gd name="connsiteY19" fmla="*/ 118871 h 118871"/>
              <a:gd name="connsiteX20" fmla="*/ 1219003 w 2976922"/>
              <a:gd name="connsiteY20" fmla="*/ 118871 h 118871"/>
              <a:gd name="connsiteX21" fmla="*/ 1442609 w 2976922"/>
              <a:gd name="connsiteY21" fmla="*/ 118871 h 118871"/>
              <a:gd name="connsiteX22" fmla="*/ 2897184 w 2976922"/>
              <a:gd name="connsiteY22" fmla="*/ 118871 h 118871"/>
              <a:gd name="connsiteX23" fmla="*/ 2976922 w 2976922"/>
              <a:gd name="connsiteY23" fmla="*/ 62665 h 118871"/>
              <a:gd name="connsiteX24" fmla="*/ 2976922 w 2976922"/>
              <a:gd name="connsiteY24" fmla="*/ 0 h 118871"/>
              <a:gd name="connsiteX0" fmla="*/ 2976922 w 2976922"/>
              <a:gd name="connsiteY0" fmla="*/ 0 h 118871"/>
              <a:gd name="connsiteX1" fmla="*/ 2897184 w 2976922"/>
              <a:gd name="connsiteY1" fmla="*/ 56206 h 118871"/>
              <a:gd name="connsiteX2" fmla="*/ 1838916 w 2976922"/>
              <a:gd name="connsiteY2" fmla="*/ 56206 h 118871"/>
              <a:gd name="connsiteX3" fmla="*/ 1838916 w 2976922"/>
              <a:gd name="connsiteY3" fmla="*/ 0 h 118871"/>
              <a:gd name="connsiteX4" fmla="*/ 1759178 w 2976922"/>
              <a:gd name="connsiteY4" fmla="*/ 56206 h 118871"/>
              <a:gd name="connsiteX5" fmla="*/ 1217744 w 2976922"/>
              <a:gd name="connsiteY5" fmla="*/ 56206 h 118871"/>
              <a:gd name="connsiteX6" fmla="*/ 1138006 w 2976922"/>
              <a:gd name="connsiteY6" fmla="*/ 0 h 118871"/>
              <a:gd name="connsiteX7" fmla="*/ 1138006 w 2976922"/>
              <a:gd name="connsiteY7" fmla="*/ 56206 h 118871"/>
              <a:gd name="connsiteX8" fmla="*/ 969337 w 2976922"/>
              <a:gd name="connsiteY8" fmla="*/ 56206 h 118871"/>
              <a:gd name="connsiteX9" fmla="*/ 969337 w 2976922"/>
              <a:gd name="connsiteY9" fmla="*/ 56307 h 118871"/>
              <a:gd name="connsiteX10" fmla="*/ 869579 w 2976922"/>
              <a:gd name="connsiteY10" fmla="*/ 56307 h 118871"/>
              <a:gd name="connsiteX11" fmla="*/ 869579 w 2976922"/>
              <a:gd name="connsiteY11" fmla="*/ 56206 h 118871"/>
              <a:gd name="connsiteX12" fmla="*/ 79738 w 2976922"/>
              <a:gd name="connsiteY12" fmla="*/ 56206 h 118871"/>
              <a:gd name="connsiteX13" fmla="*/ 0 w 2976922"/>
              <a:gd name="connsiteY13" fmla="*/ 0 h 118871"/>
              <a:gd name="connsiteX14" fmla="*/ 0 w 2976922"/>
              <a:gd name="connsiteY14" fmla="*/ 62665 h 118871"/>
              <a:gd name="connsiteX15" fmla="*/ 79738 w 2976922"/>
              <a:gd name="connsiteY15" fmla="*/ 118871 h 118871"/>
              <a:gd name="connsiteX16" fmla="*/ 304603 w 2976922"/>
              <a:gd name="connsiteY16" fmla="*/ 118871 h 118871"/>
              <a:gd name="connsiteX17" fmla="*/ 869579 w 2976922"/>
              <a:gd name="connsiteY17" fmla="*/ 118871 h 118871"/>
              <a:gd name="connsiteX18" fmla="*/ 969337 w 2976922"/>
              <a:gd name="connsiteY18" fmla="*/ 118871 h 118871"/>
              <a:gd name="connsiteX19" fmla="*/ 1217744 w 2976922"/>
              <a:gd name="connsiteY19" fmla="*/ 118871 h 118871"/>
              <a:gd name="connsiteX20" fmla="*/ 1219003 w 2976922"/>
              <a:gd name="connsiteY20" fmla="*/ 118871 h 118871"/>
              <a:gd name="connsiteX21" fmla="*/ 2897184 w 2976922"/>
              <a:gd name="connsiteY21" fmla="*/ 118871 h 118871"/>
              <a:gd name="connsiteX22" fmla="*/ 2976922 w 2976922"/>
              <a:gd name="connsiteY22" fmla="*/ 62665 h 118871"/>
              <a:gd name="connsiteX23" fmla="*/ 2976922 w 2976922"/>
              <a:gd name="connsiteY23" fmla="*/ 0 h 118871"/>
              <a:gd name="connsiteX0" fmla="*/ 2976922 w 2976922"/>
              <a:gd name="connsiteY0" fmla="*/ 0 h 118871"/>
              <a:gd name="connsiteX1" fmla="*/ 2897184 w 2976922"/>
              <a:gd name="connsiteY1" fmla="*/ 56206 h 118871"/>
              <a:gd name="connsiteX2" fmla="*/ 1838916 w 2976922"/>
              <a:gd name="connsiteY2" fmla="*/ 56206 h 118871"/>
              <a:gd name="connsiteX3" fmla="*/ 1838916 w 2976922"/>
              <a:gd name="connsiteY3" fmla="*/ 0 h 118871"/>
              <a:gd name="connsiteX4" fmla="*/ 1759178 w 2976922"/>
              <a:gd name="connsiteY4" fmla="*/ 56206 h 118871"/>
              <a:gd name="connsiteX5" fmla="*/ 1217744 w 2976922"/>
              <a:gd name="connsiteY5" fmla="*/ 56206 h 118871"/>
              <a:gd name="connsiteX6" fmla="*/ 1138006 w 2976922"/>
              <a:gd name="connsiteY6" fmla="*/ 0 h 118871"/>
              <a:gd name="connsiteX7" fmla="*/ 1138006 w 2976922"/>
              <a:gd name="connsiteY7" fmla="*/ 56206 h 118871"/>
              <a:gd name="connsiteX8" fmla="*/ 969337 w 2976922"/>
              <a:gd name="connsiteY8" fmla="*/ 56206 h 118871"/>
              <a:gd name="connsiteX9" fmla="*/ 969337 w 2976922"/>
              <a:gd name="connsiteY9" fmla="*/ 56307 h 118871"/>
              <a:gd name="connsiteX10" fmla="*/ 869579 w 2976922"/>
              <a:gd name="connsiteY10" fmla="*/ 56307 h 118871"/>
              <a:gd name="connsiteX11" fmla="*/ 869579 w 2976922"/>
              <a:gd name="connsiteY11" fmla="*/ 56206 h 118871"/>
              <a:gd name="connsiteX12" fmla="*/ 79738 w 2976922"/>
              <a:gd name="connsiteY12" fmla="*/ 56206 h 118871"/>
              <a:gd name="connsiteX13" fmla="*/ 0 w 2976922"/>
              <a:gd name="connsiteY13" fmla="*/ 0 h 118871"/>
              <a:gd name="connsiteX14" fmla="*/ 0 w 2976922"/>
              <a:gd name="connsiteY14" fmla="*/ 62665 h 118871"/>
              <a:gd name="connsiteX15" fmla="*/ 79738 w 2976922"/>
              <a:gd name="connsiteY15" fmla="*/ 118871 h 118871"/>
              <a:gd name="connsiteX16" fmla="*/ 304603 w 2976922"/>
              <a:gd name="connsiteY16" fmla="*/ 118871 h 118871"/>
              <a:gd name="connsiteX17" fmla="*/ 869579 w 2976922"/>
              <a:gd name="connsiteY17" fmla="*/ 118871 h 118871"/>
              <a:gd name="connsiteX18" fmla="*/ 969337 w 2976922"/>
              <a:gd name="connsiteY18" fmla="*/ 118871 h 118871"/>
              <a:gd name="connsiteX19" fmla="*/ 1217744 w 2976922"/>
              <a:gd name="connsiteY19" fmla="*/ 118871 h 118871"/>
              <a:gd name="connsiteX20" fmla="*/ 2897184 w 2976922"/>
              <a:gd name="connsiteY20" fmla="*/ 118871 h 118871"/>
              <a:gd name="connsiteX21" fmla="*/ 2976922 w 2976922"/>
              <a:gd name="connsiteY21" fmla="*/ 62665 h 118871"/>
              <a:gd name="connsiteX22" fmla="*/ 2976922 w 2976922"/>
              <a:gd name="connsiteY22" fmla="*/ 0 h 118871"/>
              <a:gd name="connsiteX0" fmla="*/ 2976922 w 2976922"/>
              <a:gd name="connsiteY0" fmla="*/ 0 h 118871"/>
              <a:gd name="connsiteX1" fmla="*/ 2897184 w 2976922"/>
              <a:gd name="connsiteY1" fmla="*/ 56206 h 118871"/>
              <a:gd name="connsiteX2" fmla="*/ 1838916 w 2976922"/>
              <a:gd name="connsiteY2" fmla="*/ 56206 h 118871"/>
              <a:gd name="connsiteX3" fmla="*/ 1838916 w 2976922"/>
              <a:gd name="connsiteY3" fmla="*/ 0 h 118871"/>
              <a:gd name="connsiteX4" fmla="*/ 1759178 w 2976922"/>
              <a:gd name="connsiteY4" fmla="*/ 56206 h 118871"/>
              <a:gd name="connsiteX5" fmla="*/ 1217744 w 2976922"/>
              <a:gd name="connsiteY5" fmla="*/ 56206 h 118871"/>
              <a:gd name="connsiteX6" fmla="*/ 1138006 w 2976922"/>
              <a:gd name="connsiteY6" fmla="*/ 0 h 118871"/>
              <a:gd name="connsiteX7" fmla="*/ 1138006 w 2976922"/>
              <a:gd name="connsiteY7" fmla="*/ 56206 h 118871"/>
              <a:gd name="connsiteX8" fmla="*/ 969337 w 2976922"/>
              <a:gd name="connsiteY8" fmla="*/ 56206 h 118871"/>
              <a:gd name="connsiteX9" fmla="*/ 969337 w 2976922"/>
              <a:gd name="connsiteY9" fmla="*/ 56307 h 118871"/>
              <a:gd name="connsiteX10" fmla="*/ 869579 w 2976922"/>
              <a:gd name="connsiteY10" fmla="*/ 56307 h 118871"/>
              <a:gd name="connsiteX11" fmla="*/ 869579 w 2976922"/>
              <a:gd name="connsiteY11" fmla="*/ 56206 h 118871"/>
              <a:gd name="connsiteX12" fmla="*/ 79738 w 2976922"/>
              <a:gd name="connsiteY12" fmla="*/ 56206 h 118871"/>
              <a:gd name="connsiteX13" fmla="*/ 0 w 2976922"/>
              <a:gd name="connsiteY13" fmla="*/ 0 h 118871"/>
              <a:gd name="connsiteX14" fmla="*/ 0 w 2976922"/>
              <a:gd name="connsiteY14" fmla="*/ 62665 h 118871"/>
              <a:gd name="connsiteX15" fmla="*/ 79738 w 2976922"/>
              <a:gd name="connsiteY15" fmla="*/ 118871 h 118871"/>
              <a:gd name="connsiteX16" fmla="*/ 304603 w 2976922"/>
              <a:gd name="connsiteY16" fmla="*/ 118871 h 118871"/>
              <a:gd name="connsiteX17" fmla="*/ 869579 w 2976922"/>
              <a:gd name="connsiteY17" fmla="*/ 118871 h 118871"/>
              <a:gd name="connsiteX18" fmla="*/ 969337 w 2976922"/>
              <a:gd name="connsiteY18" fmla="*/ 118871 h 118871"/>
              <a:gd name="connsiteX19" fmla="*/ 2897184 w 2976922"/>
              <a:gd name="connsiteY19" fmla="*/ 118871 h 118871"/>
              <a:gd name="connsiteX20" fmla="*/ 2976922 w 2976922"/>
              <a:gd name="connsiteY20" fmla="*/ 62665 h 118871"/>
              <a:gd name="connsiteX21" fmla="*/ 2976922 w 2976922"/>
              <a:gd name="connsiteY21" fmla="*/ 0 h 118871"/>
              <a:gd name="connsiteX0" fmla="*/ 2976922 w 2976922"/>
              <a:gd name="connsiteY0" fmla="*/ 0 h 118871"/>
              <a:gd name="connsiteX1" fmla="*/ 2897184 w 2976922"/>
              <a:gd name="connsiteY1" fmla="*/ 56206 h 118871"/>
              <a:gd name="connsiteX2" fmla="*/ 1838916 w 2976922"/>
              <a:gd name="connsiteY2" fmla="*/ 56206 h 118871"/>
              <a:gd name="connsiteX3" fmla="*/ 1838916 w 2976922"/>
              <a:gd name="connsiteY3" fmla="*/ 0 h 118871"/>
              <a:gd name="connsiteX4" fmla="*/ 1759178 w 2976922"/>
              <a:gd name="connsiteY4" fmla="*/ 56206 h 118871"/>
              <a:gd name="connsiteX5" fmla="*/ 1217744 w 2976922"/>
              <a:gd name="connsiteY5" fmla="*/ 56206 h 118871"/>
              <a:gd name="connsiteX6" fmla="*/ 1138006 w 2976922"/>
              <a:gd name="connsiteY6" fmla="*/ 0 h 118871"/>
              <a:gd name="connsiteX7" fmla="*/ 1138006 w 2976922"/>
              <a:gd name="connsiteY7" fmla="*/ 56206 h 118871"/>
              <a:gd name="connsiteX8" fmla="*/ 969337 w 2976922"/>
              <a:gd name="connsiteY8" fmla="*/ 56206 h 118871"/>
              <a:gd name="connsiteX9" fmla="*/ 969337 w 2976922"/>
              <a:gd name="connsiteY9" fmla="*/ 56307 h 118871"/>
              <a:gd name="connsiteX10" fmla="*/ 869579 w 2976922"/>
              <a:gd name="connsiteY10" fmla="*/ 56307 h 118871"/>
              <a:gd name="connsiteX11" fmla="*/ 869579 w 2976922"/>
              <a:gd name="connsiteY11" fmla="*/ 56206 h 118871"/>
              <a:gd name="connsiteX12" fmla="*/ 79738 w 2976922"/>
              <a:gd name="connsiteY12" fmla="*/ 56206 h 118871"/>
              <a:gd name="connsiteX13" fmla="*/ 0 w 2976922"/>
              <a:gd name="connsiteY13" fmla="*/ 0 h 118871"/>
              <a:gd name="connsiteX14" fmla="*/ 0 w 2976922"/>
              <a:gd name="connsiteY14" fmla="*/ 62665 h 118871"/>
              <a:gd name="connsiteX15" fmla="*/ 79738 w 2976922"/>
              <a:gd name="connsiteY15" fmla="*/ 118871 h 118871"/>
              <a:gd name="connsiteX16" fmla="*/ 304603 w 2976922"/>
              <a:gd name="connsiteY16" fmla="*/ 118871 h 118871"/>
              <a:gd name="connsiteX17" fmla="*/ 869579 w 2976922"/>
              <a:gd name="connsiteY17" fmla="*/ 118871 h 118871"/>
              <a:gd name="connsiteX18" fmla="*/ 2897184 w 2976922"/>
              <a:gd name="connsiteY18" fmla="*/ 118871 h 118871"/>
              <a:gd name="connsiteX19" fmla="*/ 2976922 w 2976922"/>
              <a:gd name="connsiteY19" fmla="*/ 62665 h 118871"/>
              <a:gd name="connsiteX20" fmla="*/ 2976922 w 2976922"/>
              <a:gd name="connsiteY20" fmla="*/ 0 h 118871"/>
              <a:gd name="connsiteX0" fmla="*/ 2976922 w 2976922"/>
              <a:gd name="connsiteY0" fmla="*/ 0 h 118871"/>
              <a:gd name="connsiteX1" fmla="*/ 2897184 w 2976922"/>
              <a:gd name="connsiteY1" fmla="*/ 56206 h 118871"/>
              <a:gd name="connsiteX2" fmla="*/ 1838916 w 2976922"/>
              <a:gd name="connsiteY2" fmla="*/ 56206 h 118871"/>
              <a:gd name="connsiteX3" fmla="*/ 1838916 w 2976922"/>
              <a:gd name="connsiteY3" fmla="*/ 0 h 118871"/>
              <a:gd name="connsiteX4" fmla="*/ 1759178 w 2976922"/>
              <a:gd name="connsiteY4" fmla="*/ 56206 h 118871"/>
              <a:gd name="connsiteX5" fmla="*/ 1217744 w 2976922"/>
              <a:gd name="connsiteY5" fmla="*/ 56206 h 118871"/>
              <a:gd name="connsiteX6" fmla="*/ 1138006 w 2976922"/>
              <a:gd name="connsiteY6" fmla="*/ 0 h 118871"/>
              <a:gd name="connsiteX7" fmla="*/ 1138006 w 2976922"/>
              <a:gd name="connsiteY7" fmla="*/ 56206 h 118871"/>
              <a:gd name="connsiteX8" fmla="*/ 969337 w 2976922"/>
              <a:gd name="connsiteY8" fmla="*/ 56206 h 118871"/>
              <a:gd name="connsiteX9" fmla="*/ 969337 w 2976922"/>
              <a:gd name="connsiteY9" fmla="*/ 56307 h 118871"/>
              <a:gd name="connsiteX10" fmla="*/ 869579 w 2976922"/>
              <a:gd name="connsiteY10" fmla="*/ 56307 h 118871"/>
              <a:gd name="connsiteX11" fmla="*/ 869579 w 2976922"/>
              <a:gd name="connsiteY11" fmla="*/ 56206 h 118871"/>
              <a:gd name="connsiteX12" fmla="*/ 79738 w 2976922"/>
              <a:gd name="connsiteY12" fmla="*/ 56206 h 118871"/>
              <a:gd name="connsiteX13" fmla="*/ 0 w 2976922"/>
              <a:gd name="connsiteY13" fmla="*/ 0 h 118871"/>
              <a:gd name="connsiteX14" fmla="*/ 0 w 2976922"/>
              <a:gd name="connsiteY14" fmla="*/ 62665 h 118871"/>
              <a:gd name="connsiteX15" fmla="*/ 79738 w 2976922"/>
              <a:gd name="connsiteY15" fmla="*/ 118871 h 118871"/>
              <a:gd name="connsiteX16" fmla="*/ 304603 w 2976922"/>
              <a:gd name="connsiteY16" fmla="*/ 118871 h 118871"/>
              <a:gd name="connsiteX17" fmla="*/ 2897184 w 2976922"/>
              <a:gd name="connsiteY17" fmla="*/ 118871 h 118871"/>
              <a:gd name="connsiteX18" fmla="*/ 2976922 w 2976922"/>
              <a:gd name="connsiteY18" fmla="*/ 62665 h 118871"/>
              <a:gd name="connsiteX19" fmla="*/ 2976922 w 2976922"/>
              <a:gd name="connsiteY19" fmla="*/ 0 h 118871"/>
              <a:gd name="connsiteX0" fmla="*/ 2976922 w 2976922"/>
              <a:gd name="connsiteY0" fmla="*/ 0 h 118871"/>
              <a:gd name="connsiteX1" fmla="*/ 2897184 w 2976922"/>
              <a:gd name="connsiteY1" fmla="*/ 56206 h 118871"/>
              <a:gd name="connsiteX2" fmla="*/ 1838916 w 2976922"/>
              <a:gd name="connsiteY2" fmla="*/ 56206 h 118871"/>
              <a:gd name="connsiteX3" fmla="*/ 1838916 w 2976922"/>
              <a:gd name="connsiteY3" fmla="*/ 0 h 118871"/>
              <a:gd name="connsiteX4" fmla="*/ 1759178 w 2976922"/>
              <a:gd name="connsiteY4" fmla="*/ 56206 h 118871"/>
              <a:gd name="connsiteX5" fmla="*/ 1217744 w 2976922"/>
              <a:gd name="connsiteY5" fmla="*/ 56206 h 118871"/>
              <a:gd name="connsiteX6" fmla="*/ 1138006 w 2976922"/>
              <a:gd name="connsiteY6" fmla="*/ 0 h 118871"/>
              <a:gd name="connsiteX7" fmla="*/ 1138006 w 2976922"/>
              <a:gd name="connsiteY7" fmla="*/ 56206 h 118871"/>
              <a:gd name="connsiteX8" fmla="*/ 969337 w 2976922"/>
              <a:gd name="connsiteY8" fmla="*/ 56206 h 118871"/>
              <a:gd name="connsiteX9" fmla="*/ 969337 w 2976922"/>
              <a:gd name="connsiteY9" fmla="*/ 56307 h 118871"/>
              <a:gd name="connsiteX10" fmla="*/ 869579 w 2976922"/>
              <a:gd name="connsiteY10" fmla="*/ 56307 h 118871"/>
              <a:gd name="connsiteX11" fmla="*/ 869579 w 2976922"/>
              <a:gd name="connsiteY11" fmla="*/ 56206 h 118871"/>
              <a:gd name="connsiteX12" fmla="*/ 79738 w 2976922"/>
              <a:gd name="connsiteY12" fmla="*/ 56206 h 118871"/>
              <a:gd name="connsiteX13" fmla="*/ 0 w 2976922"/>
              <a:gd name="connsiteY13" fmla="*/ 0 h 118871"/>
              <a:gd name="connsiteX14" fmla="*/ 0 w 2976922"/>
              <a:gd name="connsiteY14" fmla="*/ 62665 h 118871"/>
              <a:gd name="connsiteX15" fmla="*/ 79738 w 2976922"/>
              <a:gd name="connsiteY15" fmla="*/ 118871 h 118871"/>
              <a:gd name="connsiteX16" fmla="*/ 2897184 w 2976922"/>
              <a:gd name="connsiteY16" fmla="*/ 118871 h 118871"/>
              <a:gd name="connsiteX17" fmla="*/ 2976922 w 2976922"/>
              <a:gd name="connsiteY17" fmla="*/ 62665 h 118871"/>
              <a:gd name="connsiteX18" fmla="*/ 2976922 w 2976922"/>
              <a:gd name="connsiteY18" fmla="*/ 0 h 118871"/>
              <a:gd name="connsiteX0" fmla="*/ 2976922 w 2976922"/>
              <a:gd name="connsiteY0" fmla="*/ 0 h 118871"/>
              <a:gd name="connsiteX1" fmla="*/ 2897184 w 2976922"/>
              <a:gd name="connsiteY1" fmla="*/ 56206 h 118871"/>
              <a:gd name="connsiteX2" fmla="*/ 1838916 w 2976922"/>
              <a:gd name="connsiteY2" fmla="*/ 56206 h 118871"/>
              <a:gd name="connsiteX3" fmla="*/ 1838916 w 2976922"/>
              <a:gd name="connsiteY3" fmla="*/ 0 h 118871"/>
              <a:gd name="connsiteX4" fmla="*/ 1759178 w 2976922"/>
              <a:gd name="connsiteY4" fmla="*/ 56206 h 118871"/>
              <a:gd name="connsiteX5" fmla="*/ 1217744 w 2976922"/>
              <a:gd name="connsiteY5" fmla="*/ 56206 h 118871"/>
              <a:gd name="connsiteX6" fmla="*/ 1138006 w 2976922"/>
              <a:gd name="connsiteY6" fmla="*/ 0 h 118871"/>
              <a:gd name="connsiteX7" fmla="*/ 1138006 w 2976922"/>
              <a:gd name="connsiteY7" fmla="*/ 56206 h 118871"/>
              <a:gd name="connsiteX8" fmla="*/ 969337 w 2976922"/>
              <a:gd name="connsiteY8" fmla="*/ 56206 h 118871"/>
              <a:gd name="connsiteX9" fmla="*/ 969337 w 2976922"/>
              <a:gd name="connsiteY9" fmla="*/ 56307 h 118871"/>
              <a:gd name="connsiteX10" fmla="*/ 869579 w 2976922"/>
              <a:gd name="connsiteY10" fmla="*/ 56307 h 118871"/>
              <a:gd name="connsiteX11" fmla="*/ 79738 w 2976922"/>
              <a:gd name="connsiteY11" fmla="*/ 56206 h 118871"/>
              <a:gd name="connsiteX12" fmla="*/ 0 w 2976922"/>
              <a:gd name="connsiteY12" fmla="*/ 0 h 118871"/>
              <a:gd name="connsiteX13" fmla="*/ 0 w 2976922"/>
              <a:gd name="connsiteY13" fmla="*/ 62665 h 118871"/>
              <a:gd name="connsiteX14" fmla="*/ 79738 w 2976922"/>
              <a:gd name="connsiteY14" fmla="*/ 118871 h 118871"/>
              <a:gd name="connsiteX15" fmla="*/ 2897184 w 2976922"/>
              <a:gd name="connsiteY15" fmla="*/ 118871 h 118871"/>
              <a:gd name="connsiteX16" fmla="*/ 2976922 w 2976922"/>
              <a:gd name="connsiteY16" fmla="*/ 62665 h 118871"/>
              <a:gd name="connsiteX17" fmla="*/ 2976922 w 2976922"/>
              <a:gd name="connsiteY17" fmla="*/ 0 h 118871"/>
              <a:gd name="connsiteX0" fmla="*/ 2976922 w 2976922"/>
              <a:gd name="connsiteY0" fmla="*/ 0 h 118871"/>
              <a:gd name="connsiteX1" fmla="*/ 2897184 w 2976922"/>
              <a:gd name="connsiteY1" fmla="*/ 56206 h 118871"/>
              <a:gd name="connsiteX2" fmla="*/ 1838916 w 2976922"/>
              <a:gd name="connsiteY2" fmla="*/ 56206 h 118871"/>
              <a:gd name="connsiteX3" fmla="*/ 1838916 w 2976922"/>
              <a:gd name="connsiteY3" fmla="*/ 0 h 118871"/>
              <a:gd name="connsiteX4" fmla="*/ 1759178 w 2976922"/>
              <a:gd name="connsiteY4" fmla="*/ 56206 h 118871"/>
              <a:gd name="connsiteX5" fmla="*/ 1217744 w 2976922"/>
              <a:gd name="connsiteY5" fmla="*/ 56206 h 118871"/>
              <a:gd name="connsiteX6" fmla="*/ 1138006 w 2976922"/>
              <a:gd name="connsiteY6" fmla="*/ 0 h 118871"/>
              <a:gd name="connsiteX7" fmla="*/ 1138006 w 2976922"/>
              <a:gd name="connsiteY7" fmla="*/ 56206 h 118871"/>
              <a:gd name="connsiteX8" fmla="*/ 969337 w 2976922"/>
              <a:gd name="connsiteY8" fmla="*/ 56206 h 118871"/>
              <a:gd name="connsiteX9" fmla="*/ 869579 w 2976922"/>
              <a:gd name="connsiteY9" fmla="*/ 56307 h 118871"/>
              <a:gd name="connsiteX10" fmla="*/ 79738 w 2976922"/>
              <a:gd name="connsiteY10" fmla="*/ 56206 h 118871"/>
              <a:gd name="connsiteX11" fmla="*/ 0 w 2976922"/>
              <a:gd name="connsiteY11" fmla="*/ 0 h 118871"/>
              <a:gd name="connsiteX12" fmla="*/ 0 w 2976922"/>
              <a:gd name="connsiteY12" fmla="*/ 62665 h 118871"/>
              <a:gd name="connsiteX13" fmla="*/ 79738 w 2976922"/>
              <a:gd name="connsiteY13" fmla="*/ 118871 h 118871"/>
              <a:gd name="connsiteX14" fmla="*/ 2897184 w 2976922"/>
              <a:gd name="connsiteY14" fmla="*/ 118871 h 118871"/>
              <a:gd name="connsiteX15" fmla="*/ 2976922 w 2976922"/>
              <a:gd name="connsiteY15" fmla="*/ 62665 h 118871"/>
              <a:gd name="connsiteX16" fmla="*/ 2976922 w 2976922"/>
              <a:gd name="connsiteY16" fmla="*/ 0 h 118871"/>
              <a:gd name="connsiteX0" fmla="*/ 2976922 w 2976922"/>
              <a:gd name="connsiteY0" fmla="*/ 0 h 118871"/>
              <a:gd name="connsiteX1" fmla="*/ 2897184 w 2976922"/>
              <a:gd name="connsiteY1" fmla="*/ 56206 h 118871"/>
              <a:gd name="connsiteX2" fmla="*/ 1838916 w 2976922"/>
              <a:gd name="connsiteY2" fmla="*/ 56206 h 118871"/>
              <a:gd name="connsiteX3" fmla="*/ 1838916 w 2976922"/>
              <a:gd name="connsiteY3" fmla="*/ 0 h 118871"/>
              <a:gd name="connsiteX4" fmla="*/ 1759178 w 2976922"/>
              <a:gd name="connsiteY4" fmla="*/ 56206 h 118871"/>
              <a:gd name="connsiteX5" fmla="*/ 1217744 w 2976922"/>
              <a:gd name="connsiteY5" fmla="*/ 56206 h 118871"/>
              <a:gd name="connsiteX6" fmla="*/ 1138006 w 2976922"/>
              <a:gd name="connsiteY6" fmla="*/ 0 h 118871"/>
              <a:gd name="connsiteX7" fmla="*/ 1138006 w 2976922"/>
              <a:gd name="connsiteY7" fmla="*/ 56206 h 118871"/>
              <a:gd name="connsiteX8" fmla="*/ 969337 w 2976922"/>
              <a:gd name="connsiteY8" fmla="*/ 56206 h 118871"/>
              <a:gd name="connsiteX9" fmla="*/ 79738 w 2976922"/>
              <a:gd name="connsiteY9" fmla="*/ 56206 h 118871"/>
              <a:gd name="connsiteX10" fmla="*/ 0 w 2976922"/>
              <a:gd name="connsiteY10" fmla="*/ 0 h 118871"/>
              <a:gd name="connsiteX11" fmla="*/ 0 w 2976922"/>
              <a:gd name="connsiteY11" fmla="*/ 62665 h 118871"/>
              <a:gd name="connsiteX12" fmla="*/ 79738 w 2976922"/>
              <a:gd name="connsiteY12" fmla="*/ 118871 h 118871"/>
              <a:gd name="connsiteX13" fmla="*/ 2897184 w 2976922"/>
              <a:gd name="connsiteY13" fmla="*/ 118871 h 118871"/>
              <a:gd name="connsiteX14" fmla="*/ 2976922 w 2976922"/>
              <a:gd name="connsiteY14" fmla="*/ 62665 h 118871"/>
              <a:gd name="connsiteX15" fmla="*/ 2976922 w 2976922"/>
              <a:gd name="connsiteY15" fmla="*/ 0 h 118871"/>
              <a:gd name="connsiteX0" fmla="*/ 2976922 w 2976922"/>
              <a:gd name="connsiteY0" fmla="*/ 0 h 118871"/>
              <a:gd name="connsiteX1" fmla="*/ 2897184 w 2976922"/>
              <a:gd name="connsiteY1" fmla="*/ 56206 h 118871"/>
              <a:gd name="connsiteX2" fmla="*/ 1838916 w 2976922"/>
              <a:gd name="connsiteY2" fmla="*/ 56206 h 118871"/>
              <a:gd name="connsiteX3" fmla="*/ 1838916 w 2976922"/>
              <a:gd name="connsiteY3" fmla="*/ 0 h 118871"/>
              <a:gd name="connsiteX4" fmla="*/ 1759178 w 2976922"/>
              <a:gd name="connsiteY4" fmla="*/ 56206 h 118871"/>
              <a:gd name="connsiteX5" fmla="*/ 1217744 w 2976922"/>
              <a:gd name="connsiteY5" fmla="*/ 56206 h 118871"/>
              <a:gd name="connsiteX6" fmla="*/ 1138006 w 2976922"/>
              <a:gd name="connsiteY6" fmla="*/ 0 h 118871"/>
              <a:gd name="connsiteX7" fmla="*/ 1138006 w 2976922"/>
              <a:gd name="connsiteY7" fmla="*/ 56206 h 118871"/>
              <a:gd name="connsiteX8" fmla="*/ 79738 w 2976922"/>
              <a:gd name="connsiteY8" fmla="*/ 56206 h 118871"/>
              <a:gd name="connsiteX9" fmla="*/ 0 w 2976922"/>
              <a:gd name="connsiteY9" fmla="*/ 0 h 118871"/>
              <a:gd name="connsiteX10" fmla="*/ 0 w 2976922"/>
              <a:gd name="connsiteY10" fmla="*/ 62665 h 118871"/>
              <a:gd name="connsiteX11" fmla="*/ 79738 w 2976922"/>
              <a:gd name="connsiteY11" fmla="*/ 118871 h 118871"/>
              <a:gd name="connsiteX12" fmla="*/ 2897184 w 2976922"/>
              <a:gd name="connsiteY12" fmla="*/ 118871 h 118871"/>
              <a:gd name="connsiteX13" fmla="*/ 2976922 w 2976922"/>
              <a:gd name="connsiteY13" fmla="*/ 62665 h 118871"/>
              <a:gd name="connsiteX14" fmla="*/ 2976922 w 2976922"/>
              <a:gd name="connsiteY14" fmla="*/ 0 h 118871"/>
              <a:gd name="connsiteX0" fmla="*/ 2976922 w 2976922"/>
              <a:gd name="connsiteY0" fmla="*/ 0 h 118871"/>
              <a:gd name="connsiteX1" fmla="*/ 2897184 w 2976922"/>
              <a:gd name="connsiteY1" fmla="*/ 56206 h 118871"/>
              <a:gd name="connsiteX2" fmla="*/ 1838916 w 2976922"/>
              <a:gd name="connsiteY2" fmla="*/ 56206 h 118871"/>
              <a:gd name="connsiteX3" fmla="*/ 1838916 w 2976922"/>
              <a:gd name="connsiteY3" fmla="*/ 0 h 118871"/>
              <a:gd name="connsiteX4" fmla="*/ 1759178 w 2976922"/>
              <a:gd name="connsiteY4" fmla="*/ 56206 h 118871"/>
              <a:gd name="connsiteX5" fmla="*/ 1217744 w 2976922"/>
              <a:gd name="connsiteY5" fmla="*/ 56206 h 118871"/>
              <a:gd name="connsiteX6" fmla="*/ 1138006 w 2976922"/>
              <a:gd name="connsiteY6" fmla="*/ 56206 h 118871"/>
              <a:gd name="connsiteX7" fmla="*/ 79738 w 2976922"/>
              <a:gd name="connsiteY7" fmla="*/ 56206 h 118871"/>
              <a:gd name="connsiteX8" fmla="*/ 0 w 2976922"/>
              <a:gd name="connsiteY8" fmla="*/ 0 h 118871"/>
              <a:gd name="connsiteX9" fmla="*/ 0 w 2976922"/>
              <a:gd name="connsiteY9" fmla="*/ 62665 h 118871"/>
              <a:gd name="connsiteX10" fmla="*/ 79738 w 2976922"/>
              <a:gd name="connsiteY10" fmla="*/ 118871 h 118871"/>
              <a:gd name="connsiteX11" fmla="*/ 2897184 w 2976922"/>
              <a:gd name="connsiteY11" fmla="*/ 118871 h 118871"/>
              <a:gd name="connsiteX12" fmla="*/ 2976922 w 2976922"/>
              <a:gd name="connsiteY12" fmla="*/ 62665 h 118871"/>
              <a:gd name="connsiteX13" fmla="*/ 2976922 w 2976922"/>
              <a:gd name="connsiteY13" fmla="*/ 0 h 118871"/>
              <a:gd name="connsiteX0" fmla="*/ 2976922 w 2976922"/>
              <a:gd name="connsiteY0" fmla="*/ 0 h 118871"/>
              <a:gd name="connsiteX1" fmla="*/ 2897184 w 2976922"/>
              <a:gd name="connsiteY1" fmla="*/ 56206 h 118871"/>
              <a:gd name="connsiteX2" fmla="*/ 1838916 w 2976922"/>
              <a:gd name="connsiteY2" fmla="*/ 56206 h 118871"/>
              <a:gd name="connsiteX3" fmla="*/ 1838916 w 2976922"/>
              <a:gd name="connsiteY3" fmla="*/ 0 h 118871"/>
              <a:gd name="connsiteX4" fmla="*/ 1759178 w 2976922"/>
              <a:gd name="connsiteY4" fmla="*/ 56206 h 118871"/>
              <a:gd name="connsiteX5" fmla="*/ 1217744 w 2976922"/>
              <a:gd name="connsiteY5" fmla="*/ 56206 h 118871"/>
              <a:gd name="connsiteX6" fmla="*/ 79738 w 2976922"/>
              <a:gd name="connsiteY6" fmla="*/ 56206 h 118871"/>
              <a:gd name="connsiteX7" fmla="*/ 0 w 2976922"/>
              <a:gd name="connsiteY7" fmla="*/ 0 h 118871"/>
              <a:gd name="connsiteX8" fmla="*/ 0 w 2976922"/>
              <a:gd name="connsiteY8" fmla="*/ 62665 h 118871"/>
              <a:gd name="connsiteX9" fmla="*/ 79738 w 2976922"/>
              <a:gd name="connsiteY9" fmla="*/ 118871 h 118871"/>
              <a:gd name="connsiteX10" fmla="*/ 2897184 w 2976922"/>
              <a:gd name="connsiteY10" fmla="*/ 118871 h 118871"/>
              <a:gd name="connsiteX11" fmla="*/ 2976922 w 2976922"/>
              <a:gd name="connsiteY11" fmla="*/ 62665 h 118871"/>
              <a:gd name="connsiteX12" fmla="*/ 2976922 w 2976922"/>
              <a:gd name="connsiteY12" fmla="*/ 0 h 118871"/>
              <a:gd name="connsiteX0" fmla="*/ 2976922 w 2976922"/>
              <a:gd name="connsiteY0" fmla="*/ 0 h 118871"/>
              <a:gd name="connsiteX1" fmla="*/ 2897184 w 2976922"/>
              <a:gd name="connsiteY1" fmla="*/ 56206 h 118871"/>
              <a:gd name="connsiteX2" fmla="*/ 1838916 w 2976922"/>
              <a:gd name="connsiteY2" fmla="*/ 56206 h 118871"/>
              <a:gd name="connsiteX3" fmla="*/ 1838916 w 2976922"/>
              <a:gd name="connsiteY3" fmla="*/ 0 h 118871"/>
              <a:gd name="connsiteX4" fmla="*/ 1759178 w 2976922"/>
              <a:gd name="connsiteY4" fmla="*/ 56206 h 118871"/>
              <a:gd name="connsiteX5" fmla="*/ 79738 w 2976922"/>
              <a:gd name="connsiteY5" fmla="*/ 56206 h 118871"/>
              <a:gd name="connsiteX6" fmla="*/ 0 w 2976922"/>
              <a:gd name="connsiteY6" fmla="*/ 0 h 118871"/>
              <a:gd name="connsiteX7" fmla="*/ 0 w 2976922"/>
              <a:gd name="connsiteY7" fmla="*/ 62665 h 118871"/>
              <a:gd name="connsiteX8" fmla="*/ 79738 w 2976922"/>
              <a:gd name="connsiteY8" fmla="*/ 118871 h 118871"/>
              <a:gd name="connsiteX9" fmla="*/ 2897184 w 2976922"/>
              <a:gd name="connsiteY9" fmla="*/ 118871 h 118871"/>
              <a:gd name="connsiteX10" fmla="*/ 2976922 w 2976922"/>
              <a:gd name="connsiteY10" fmla="*/ 62665 h 118871"/>
              <a:gd name="connsiteX11" fmla="*/ 2976922 w 2976922"/>
              <a:gd name="connsiteY11" fmla="*/ 0 h 118871"/>
              <a:gd name="connsiteX0" fmla="*/ 2976922 w 2976922"/>
              <a:gd name="connsiteY0" fmla="*/ 0 h 118871"/>
              <a:gd name="connsiteX1" fmla="*/ 2897184 w 2976922"/>
              <a:gd name="connsiteY1" fmla="*/ 56206 h 118871"/>
              <a:gd name="connsiteX2" fmla="*/ 1838916 w 2976922"/>
              <a:gd name="connsiteY2" fmla="*/ 56206 h 118871"/>
              <a:gd name="connsiteX3" fmla="*/ 1759178 w 2976922"/>
              <a:gd name="connsiteY3" fmla="*/ 56206 h 118871"/>
              <a:gd name="connsiteX4" fmla="*/ 79738 w 2976922"/>
              <a:gd name="connsiteY4" fmla="*/ 56206 h 118871"/>
              <a:gd name="connsiteX5" fmla="*/ 0 w 2976922"/>
              <a:gd name="connsiteY5" fmla="*/ 0 h 118871"/>
              <a:gd name="connsiteX6" fmla="*/ 0 w 2976922"/>
              <a:gd name="connsiteY6" fmla="*/ 62665 h 118871"/>
              <a:gd name="connsiteX7" fmla="*/ 79738 w 2976922"/>
              <a:gd name="connsiteY7" fmla="*/ 118871 h 118871"/>
              <a:gd name="connsiteX8" fmla="*/ 2897184 w 2976922"/>
              <a:gd name="connsiteY8" fmla="*/ 118871 h 118871"/>
              <a:gd name="connsiteX9" fmla="*/ 2976922 w 2976922"/>
              <a:gd name="connsiteY9" fmla="*/ 62665 h 118871"/>
              <a:gd name="connsiteX10" fmla="*/ 2976922 w 2976922"/>
              <a:gd name="connsiteY10" fmla="*/ 0 h 118871"/>
              <a:gd name="connsiteX0" fmla="*/ 2976922 w 2976922"/>
              <a:gd name="connsiteY0" fmla="*/ 0 h 118871"/>
              <a:gd name="connsiteX1" fmla="*/ 2897184 w 2976922"/>
              <a:gd name="connsiteY1" fmla="*/ 56206 h 118871"/>
              <a:gd name="connsiteX2" fmla="*/ 1838916 w 2976922"/>
              <a:gd name="connsiteY2" fmla="*/ 56206 h 118871"/>
              <a:gd name="connsiteX3" fmla="*/ 79738 w 2976922"/>
              <a:gd name="connsiteY3" fmla="*/ 56206 h 118871"/>
              <a:gd name="connsiteX4" fmla="*/ 0 w 2976922"/>
              <a:gd name="connsiteY4" fmla="*/ 0 h 118871"/>
              <a:gd name="connsiteX5" fmla="*/ 0 w 2976922"/>
              <a:gd name="connsiteY5" fmla="*/ 62665 h 118871"/>
              <a:gd name="connsiteX6" fmla="*/ 79738 w 2976922"/>
              <a:gd name="connsiteY6" fmla="*/ 118871 h 118871"/>
              <a:gd name="connsiteX7" fmla="*/ 2897184 w 2976922"/>
              <a:gd name="connsiteY7" fmla="*/ 118871 h 118871"/>
              <a:gd name="connsiteX8" fmla="*/ 2976922 w 2976922"/>
              <a:gd name="connsiteY8" fmla="*/ 62665 h 118871"/>
              <a:gd name="connsiteX9" fmla="*/ 2976922 w 2976922"/>
              <a:gd name="connsiteY9" fmla="*/ 0 h 118871"/>
              <a:gd name="connsiteX0" fmla="*/ 2976922 w 2976922"/>
              <a:gd name="connsiteY0" fmla="*/ 0 h 118871"/>
              <a:gd name="connsiteX1" fmla="*/ 2897184 w 2976922"/>
              <a:gd name="connsiteY1" fmla="*/ 56206 h 118871"/>
              <a:gd name="connsiteX2" fmla="*/ 79738 w 2976922"/>
              <a:gd name="connsiteY2" fmla="*/ 56206 h 118871"/>
              <a:gd name="connsiteX3" fmla="*/ 0 w 2976922"/>
              <a:gd name="connsiteY3" fmla="*/ 0 h 118871"/>
              <a:gd name="connsiteX4" fmla="*/ 0 w 2976922"/>
              <a:gd name="connsiteY4" fmla="*/ 62665 h 118871"/>
              <a:gd name="connsiteX5" fmla="*/ 79738 w 2976922"/>
              <a:gd name="connsiteY5" fmla="*/ 118871 h 118871"/>
              <a:gd name="connsiteX6" fmla="*/ 2897184 w 2976922"/>
              <a:gd name="connsiteY6" fmla="*/ 118871 h 118871"/>
              <a:gd name="connsiteX7" fmla="*/ 2976922 w 2976922"/>
              <a:gd name="connsiteY7" fmla="*/ 62665 h 118871"/>
              <a:gd name="connsiteX8" fmla="*/ 2976922 w 2976922"/>
              <a:gd name="connsiteY8" fmla="*/ 0 h 118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76922" h="118871">
                <a:moveTo>
                  <a:pt x="2976922" y="0"/>
                </a:moveTo>
                <a:cubicBezTo>
                  <a:pt x="2976922" y="31042"/>
                  <a:pt x="2941222" y="56206"/>
                  <a:pt x="2897184" y="56206"/>
                </a:cubicBezTo>
                <a:lnTo>
                  <a:pt x="79738" y="56206"/>
                </a:lnTo>
                <a:cubicBezTo>
                  <a:pt x="35700" y="56206"/>
                  <a:pt x="0" y="31042"/>
                  <a:pt x="0" y="0"/>
                </a:cubicBezTo>
                <a:lnTo>
                  <a:pt x="0" y="62665"/>
                </a:lnTo>
                <a:cubicBezTo>
                  <a:pt x="0" y="93707"/>
                  <a:pt x="35700" y="118871"/>
                  <a:pt x="79738" y="118871"/>
                </a:cubicBezTo>
                <a:lnTo>
                  <a:pt x="2897184" y="118871"/>
                </a:lnTo>
                <a:cubicBezTo>
                  <a:pt x="2941222" y="118871"/>
                  <a:pt x="2976922" y="93707"/>
                  <a:pt x="2976922" y="62665"/>
                </a:cubicBezTo>
                <a:lnTo>
                  <a:pt x="2976922" y="0"/>
                </a:lnTo>
                <a:close/>
              </a:path>
            </a:pathLst>
          </a:custGeom>
          <a:solidFill>
            <a:srgbClr val="FABE3C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 defTabSz="914377" eaLnBrk="0" hangingPunct="0"/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60" name="Rectangle 61"/>
          <p:cNvSpPr>
            <a:spLocks/>
          </p:cNvSpPr>
          <p:nvPr/>
        </p:nvSpPr>
        <p:spPr bwMode="auto">
          <a:xfrm rot="10800000" flipH="1">
            <a:off x="8711625" y="4512455"/>
            <a:ext cx="2256683" cy="118871"/>
          </a:xfrm>
          <a:custGeom>
            <a:avLst/>
            <a:gdLst>
              <a:gd name="connsiteX0" fmla="*/ 79738 w 2256683"/>
              <a:gd name="connsiteY0" fmla="*/ 118871 h 118871"/>
              <a:gd name="connsiteX1" fmla="*/ 497505 w 2256683"/>
              <a:gd name="connsiteY1" fmla="*/ 118871 h 118871"/>
              <a:gd name="connsiteX2" fmla="*/ 722370 w 2256683"/>
              <a:gd name="connsiteY2" fmla="*/ 118871 h 118871"/>
              <a:gd name="connsiteX3" fmla="*/ 869579 w 2256683"/>
              <a:gd name="connsiteY3" fmla="*/ 118871 h 118871"/>
              <a:gd name="connsiteX4" fmla="*/ 969337 w 2256683"/>
              <a:gd name="connsiteY4" fmla="*/ 118871 h 118871"/>
              <a:gd name="connsiteX5" fmla="*/ 1219003 w 2256683"/>
              <a:gd name="connsiteY5" fmla="*/ 118871 h 118871"/>
              <a:gd name="connsiteX6" fmla="*/ 1287346 w 2256683"/>
              <a:gd name="connsiteY6" fmla="*/ 118871 h 118871"/>
              <a:gd name="connsiteX7" fmla="*/ 1387104 w 2256683"/>
              <a:gd name="connsiteY7" fmla="*/ 118871 h 118871"/>
              <a:gd name="connsiteX8" fmla="*/ 1636770 w 2256683"/>
              <a:gd name="connsiteY8" fmla="*/ 118871 h 118871"/>
              <a:gd name="connsiteX9" fmla="*/ 1759178 w 2256683"/>
              <a:gd name="connsiteY9" fmla="*/ 118871 h 118871"/>
              <a:gd name="connsiteX10" fmla="*/ 2176945 w 2256683"/>
              <a:gd name="connsiteY10" fmla="*/ 118871 h 118871"/>
              <a:gd name="connsiteX11" fmla="*/ 2256683 w 2256683"/>
              <a:gd name="connsiteY11" fmla="*/ 62665 h 118871"/>
              <a:gd name="connsiteX12" fmla="*/ 2256683 w 2256683"/>
              <a:gd name="connsiteY12" fmla="*/ 0 h 118871"/>
              <a:gd name="connsiteX13" fmla="*/ 2176945 w 2256683"/>
              <a:gd name="connsiteY13" fmla="*/ 56206 h 118871"/>
              <a:gd name="connsiteX14" fmla="*/ 1838916 w 2256683"/>
              <a:gd name="connsiteY14" fmla="*/ 56206 h 118871"/>
              <a:gd name="connsiteX15" fmla="*/ 1838916 w 2256683"/>
              <a:gd name="connsiteY15" fmla="*/ 0 h 118871"/>
              <a:gd name="connsiteX16" fmla="*/ 1759178 w 2256683"/>
              <a:gd name="connsiteY16" fmla="*/ 56206 h 118871"/>
              <a:gd name="connsiteX17" fmla="*/ 1387104 w 2256683"/>
              <a:gd name="connsiteY17" fmla="*/ 56206 h 118871"/>
              <a:gd name="connsiteX18" fmla="*/ 1287346 w 2256683"/>
              <a:gd name="connsiteY18" fmla="*/ 56206 h 118871"/>
              <a:gd name="connsiteX19" fmla="*/ 969337 w 2256683"/>
              <a:gd name="connsiteY19" fmla="*/ 56206 h 118871"/>
              <a:gd name="connsiteX20" fmla="*/ 869579 w 2256683"/>
              <a:gd name="connsiteY20" fmla="*/ 56206 h 118871"/>
              <a:gd name="connsiteX21" fmla="*/ 497505 w 2256683"/>
              <a:gd name="connsiteY21" fmla="*/ 56206 h 118871"/>
              <a:gd name="connsiteX22" fmla="*/ 417767 w 2256683"/>
              <a:gd name="connsiteY22" fmla="*/ 0 h 118871"/>
              <a:gd name="connsiteX23" fmla="*/ 417767 w 2256683"/>
              <a:gd name="connsiteY23" fmla="*/ 56206 h 118871"/>
              <a:gd name="connsiteX24" fmla="*/ 79738 w 2256683"/>
              <a:gd name="connsiteY24" fmla="*/ 56206 h 118871"/>
              <a:gd name="connsiteX25" fmla="*/ 0 w 2256683"/>
              <a:gd name="connsiteY25" fmla="*/ 0 h 118871"/>
              <a:gd name="connsiteX26" fmla="*/ 0 w 2256683"/>
              <a:gd name="connsiteY26" fmla="*/ 62665 h 118871"/>
              <a:gd name="connsiteX27" fmla="*/ 79738 w 2256683"/>
              <a:gd name="connsiteY27" fmla="*/ 118871 h 118871"/>
              <a:gd name="connsiteX0" fmla="*/ 79738 w 2256683"/>
              <a:gd name="connsiteY0" fmla="*/ 118871 h 118871"/>
              <a:gd name="connsiteX1" fmla="*/ 722370 w 2256683"/>
              <a:gd name="connsiteY1" fmla="*/ 118871 h 118871"/>
              <a:gd name="connsiteX2" fmla="*/ 869579 w 2256683"/>
              <a:gd name="connsiteY2" fmla="*/ 118871 h 118871"/>
              <a:gd name="connsiteX3" fmla="*/ 969337 w 2256683"/>
              <a:gd name="connsiteY3" fmla="*/ 118871 h 118871"/>
              <a:gd name="connsiteX4" fmla="*/ 1219003 w 2256683"/>
              <a:gd name="connsiteY4" fmla="*/ 118871 h 118871"/>
              <a:gd name="connsiteX5" fmla="*/ 1287346 w 2256683"/>
              <a:gd name="connsiteY5" fmla="*/ 118871 h 118871"/>
              <a:gd name="connsiteX6" fmla="*/ 1387104 w 2256683"/>
              <a:gd name="connsiteY6" fmla="*/ 118871 h 118871"/>
              <a:gd name="connsiteX7" fmla="*/ 1636770 w 2256683"/>
              <a:gd name="connsiteY7" fmla="*/ 118871 h 118871"/>
              <a:gd name="connsiteX8" fmla="*/ 1759178 w 2256683"/>
              <a:gd name="connsiteY8" fmla="*/ 118871 h 118871"/>
              <a:gd name="connsiteX9" fmla="*/ 2176945 w 2256683"/>
              <a:gd name="connsiteY9" fmla="*/ 118871 h 118871"/>
              <a:gd name="connsiteX10" fmla="*/ 2256683 w 2256683"/>
              <a:gd name="connsiteY10" fmla="*/ 62665 h 118871"/>
              <a:gd name="connsiteX11" fmla="*/ 2256683 w 2256683"/>
              <a:gd name="connsiteY11" fmla="*/ 0 h 118871"/>
              <a:gd name="connsiteX12" fmla="*/ 2176945 w 2256683"/>
              <a:gd name="connsiteY12" fmla="*/ 56206 h 118871"/>
              <a:gd name="connsiteX13" fmla="*/ 1838916 w 2256683"/>
              <a:gd name="connsiteY13" fmla="*/ 56206 h 118871"/>
              <a:gd name="connsiteX14" fmla="*/ 1838916 w 2256683"/>
              <a:gd name="connsiteY14" fmla="*/ 0 h 118871"/>
              <a:gd name="connsiteX15" fmla="*/ 1759178 w 2256683"/>
              <a:gd name="connsiteY15" fmla="*/ 56206 h 118871"/>
              <a:gd name="connsiteX16" fmla="*/ 1387104 w 2256683"/>
              <a:gd name="connsiteY16" fmla="*/ 56206 h 118871"/>
              <a:gd name="connsiteX17" fmla="*/ 1287346 w 2256683"/>
              <a:gd name="connsiteY17" fmla="*/ 56206 h 118871"/>
              <a:gd name="connsiteX18" fmla="*/ 969337 w 2256683"/>
              <a:gd name="connsiteY18" fmla="*/ 56206 h 118871"/>
              <a:gd name="connsiteX19" fmla="*/ 869579 w 2256683"/>
              <a:gd name="connsiteY19" fmla="*/ 56206 h 118871"/>
              <a:gd name="connsiteX20" fmla="*/ 497505 w 2256683"/>
              <a:gd name="connsiteY20" fmla="*/ 56206 h 118871"/>
              <a:gd name="connsiteX21" fmla="*/ 417767 w 2256683"/>
              <a:gd name="connsiteY21" fmla="*/ 0 h 118871"/>
              <a:gd name="connsiteX22" fmla="*/ 417767 w 2256683"/>
              <a:gd name="connsiteY22" fmla="*/ 56206 h 118871"/>
              <a:gd name="connsiteX23" fmla="*/ 79738 w 2256683"/>
              <a:gd name="connsiteY23" fmla="*/ 56206 h 118871"/>
              <a:gd name="connsiteX24" fmla="*/ 0 w 2256683"/>
              <a:gd name="connsiteY24" fmla="*/ 0 h 118871"/>
              <a:gd name="connsiteX25" fmla="*/ 0 w 2256683"/>
              <a:gd name="connsiteY25" fmla="*/ 62665 h 118871"/>
              <a:gd name="connsiteX26" fmla="*/ 79738 w 2256683"/>
              <a:gd name="connsiteY26" fmla="*/ 118871 h 118871"/>
              <a:gd name="connsiteX0" fmla="*/ 79738 w 2256683"/>
              <a:gd name="connsiteY0" fmla="*/ 118871 h 118871"/>
              <a:gd name="connsiteX1" fmla="*/ 869579 w 2256683"/>
              <a:gd name="connsiteY1" fmla="*/ 118871 h 118871"/>
              <a:gd name="connsiteX2" fmla="*/ 969337 w 2256683"/>
              <a:gd name="connsiteY2" fmla="*/ 118871 h 118871"/>
              <a:gd name="connsiteX3" fmla="*/ 1219003 w 2256683"/>
              <a:gd name="connsiteY3" fmla="*/ 118871 h 118871"/>
              <a:gd name="connsiteX4" fmla="*/ 1287346 w 2256683"/>
              <a:gd name="connsiteY4" fmla="*/ 118871 h 118871"/>
              <a:gd name="connsiteX5" fmla="*/ 1387104 w 2256683"/>
              <a:gd name="connsiteY5" fmla="*/ 118871 h 118871"/>
              <a:gd name="connsiteX6" fmla="*/ 1636770 w 2256683"/>
              <a:gd name="connsiteY6" fmla="*/ 118871 h 118871"/>
              <a:gd name="connsiteX7" fmla="*/ 1759178 w 2256683"/>
              <a:gd name="connsiteY7" fmla="*/ 118871 h 118871"/>
              <a:gd name="connsiteX8" fmla="*/ 2176945 w 2256683"/>
              <a:gd name="connsiteY8" fmla="*/ 118871 h 118871"/>
              <a:gd name="connsiteX9" fmla="*/ 2256683 w 2256683"/>
              <a:gd name="connsiteY9" fmla="*/ 62665 h 118871"/>
              <a:gd name="connsiteX10" fmla="*/ 2256683 w 2256683"/>
              <a:gd name="connsiteY10" fmla="*/ 0 h 118871"/>
              <a:gd name="connsiteX11" fmla="*/ 2176945 w 2256683"/>
              <a:gd name="connsiteY11" fmla="*/ 56206 h 118871"/>
              <a:gd name="connsiteX12" fmla="*/ 1838916 w 2256683"/>
              <a:gd name="connsiteY12" fmla="*/ 56206 h 118871"/>
              <a:gd name="connsiteX13" fmla="*/ 1838916 w 2256683"/>
              <a:gd name="connsiteY13" fmla="*/ 0 h 118871"/>
              <a:gd name="connsiteX14" fmla="*/ 1759178 w 2256683"/>
              <a:gd name="connsiteY14" fmla="*/ 56206 h 118871"/>
              <a:gd name="connsiteX15" fmla="*/ 1387104 w 2256683"/>
              <a:gd name="connsiteY15" fmla="*/ 56206 h 118871"/>
              <a:gd name="connsiteX16" fmla="*/ 1287346 w 2256683"/>
              <a:gd name="connsiteY16" fmla="*/ 56206 h 118871"/>
              <a:gd name="connsiteX17" fmla="*/ 969337 w 2256683"/>
              <a:gd name="connsiteY17" fmla="*/ 56206 h 118871"/>
              <a:gd name="connsiteX18" fmla="*/ 869579 w 2256683"/>
              <a:gd name="connsiteY18" fmla="*/ 56206 h 118871"/>
              <a:gd name="connsiteX19" fmla="*/ 497505 w 2256683"/>
              <a:gd name="connsiteY19" fmla="*/ 56206 h 118871"/>
              <a:gd name="connsiteX20" fmla="*/ 417767 w 2256683"/>
              <a:gd name="connsiteY20" fmla="*/ 0 h 118871"/>
              <a:gd name="connsiteX21" fmla="*/ 417767 w 2256683"/>
              <a:gd name="connsiteY21" fmla="*/ 56206 h 118871"/>
              <a:gd name="connsiteX22" fmla="*/ 79738 w 2256683"/>
              <a:gd name="connsiteY22" fmla="*/ 56206 h 118871"/>
              <a:gd name="connsiteX23" fmla="*/ 0 w 2256683"/>
              <a:gd name="connsiteY23" fmla="*/ 0 h 118871"/>
              <a:gd name="connsiteX24" fmla="*/ 0 w 2256683"/>
              <a:gd name="connsiteY24" fmla="*/ 62665 h 118871"/>
              <a:gd name="connsiteX25" fmla="*/ 79738 w 2256683"/>
              <a:gd name="connsiteY25" fmla="*/ 118871 h 118871"/>
              <a:gd name="connsiteX0" fmla="*/ 79738 w 2256683"/>
              <a:gd name="connsiteY0" fmla="*/ 118871 h 118871"/>
              <a:gd name="connsiteX1" fmla="*/ 969337 w 2256683"/>
              <a:gd name="connsiteY1" fmla="*/ 118871 h 118871"/>
              <a:gd name="connsiteX2" fmla="*/ 1219003 w 2256683"/>
              <a:gd name="connsiteY2" fmla="*/ 118871 h 118871"/>
              <a:gd name="connsiteX3" fmla="*/ 1287346 w 2256683"/>
              <a:gd name="connsiteY3" fmla="*/ 118871 h 118871"/>
              <a:gd name="connsiteX4" fmla="*/ 1387104 w 2256683"/>
              <a:gd name="connsiteY4" fmla="*/ 118871 h 118871"/>
              <a:gd name="connsiteX5" fmla="*/ 1636770 w 2256683"/>
              <a:gd name="connsiteY5" fmla="*/ 118871 h 118871"/>
              <a:gd name="connsiteX6" fmla="*/ 1759178 w 2256683"/>
              <a:gd name="connsiteY6" fmla="*/ 118871 h 118871"/>
              <a:gd name="connsiteX7" fmla="*/ 2176945 w 2256683"/>
              <a:gd name="connsiteY7" fmla="*/ 118871 h 118871"/>
              <a:gd name="connsiteX8" fmla="*/ 2256683 w 2256683"/>
              <a:gd name="connsiteY8" fmla="*/ 62665 h 118871"/>
              <a:gd name="connsiteX9" fmla="*/ 2256683 w 2256683"/>
              <a:gd name="connsiteY9" fmla="*/ 0 h 118871"/>
              <a:gd name="connsiteX10" fmla="*/ 2176945 w 2256683"/>
              <a:gd name="connsiteY10" fmla="*/ 56206 h 118871"/>
              <a:gd name="connsiteX11" fmla="*/ 1838916 w 2256683"/>
              <a:gd name="connsiteY11" fmla="*/ 56206 h 118871"/>
              <a:gd name="connsiteX12" fmla="*/ 1838916 w 2256683"/>
              <a:gd name="connsiteY12" fmla="*/ 0 h 118871"/>
              <a:gd name="connsiteX13" fmla="*/ 1759178 w 2256683"/>
              <a:gd name="connsiteY13" fmla="*/ 56206 h 118871"/>
              <a:gd name="connsiteX14" fmla="*/ 1387104 w 2256683"/>
              <a:gd name="connsiteY14" fmla="*/ 56206 h 118871"/>
              <a:gd name="connsiteX15" fmla="*/ 1287346 w 2256683"/>
              <a:gd name="connsiteY15" fmla="*/ 56206 h 118871"/>
              <a:gd name="connsiteX16" fmla="*/ 969337 w 2256683"/>
              <a:gd name="connsiteY16" fmla="*/ 56206 h 118871"/>
              <a:gd name="connsiteX17" fmla="*/ 869579 w 2256683"/>
              <a:gd name="connsiteY17" fmla="*/ 56206 h 118871"/>
              <a:gd name="connsiteX18" fmla="*/ 497505 w 2256683"/>
              <a:gd name="connsiteY18" fmla="*/ 56206 h 118871"/>
              <a:gd name="connsiteX19" fmla="*/ 417767 w 2256683"/>
              <a:gd name="connsiteY19" fmla="*/ 0 h 118871"/>
              <a:gd name="connsiteX20" fmla="*/ 417767 w 2256683"/>
              <a:gd name="connsiteY20" fmla="*/ 56206 h 118871"/>
              <a:gd name="connsiteX21" fmla="*/ 79738 w 2256683"/>
              <a:gd name="connsiteY21" fmla="*/ 56206 h 118871"/>
              <a:gd name="connsiteX22" fmla="*/ 0 w 2256683"/>
              <a:gd name="connsiteY22" fmla="*/ 0 h 118871"/>
              <a:gd name="connsiteX23" fmla="*/ 0 w 2256683"/>
              <a:gd name="connsiteY23" fmla="*/ 62665 h 118871"/>
              <a:gd name="connsiteX24" fmla="*/ 79738 w 2256683"/>
              <a:gd name="connsiteY24" fmla="*/ 118871 h 118871"/>
              <a:gd name="connsiteX0" fmla="*/ 79738 w 2256683"/>
              <a:gd name="connsiteY0" fmla="*/ 118871 h 118871"/>
              <a:gd name="connsiteX1" fmla="*/ 1219003 w 2256683"/>
              <a:gd name="connsiteY1" fmla="*/ 118871 h 118871"/>
              <a:gd name="connsiteX2" fmla="*/ 1287346 w 2256683"/>
              <a:gd name="connsiteY2" fmla="*/ 118871 h 118871"/>
              <a:gd name="connsiteX3" fmla="*/ 1387104 w 2256683"/>
              <a:gd name="connsiteY3" fmla="*/ 118871 h 118871"/>
              <a:gd name="connsiteX4" fmla="*/ 1636770 w 2256683"/>
              <a:gd name="connsiteY4" fmla="*/ 118871 h 118871"/>
              <a:gd name="connsiteX5" fmla="*/ 1759178 w 2256683"/>
              <a:gd name="connsiteY5" fmla="*/ 118871 h 118871"/>
              <a:gd name="connsiteX6" fmla="*/ 2176945 w 2256683"/>
              <a:gd name="connsiteY6" fmla="*/ 118871 h 118871"/>
              <a:gd name="connsiteX7" fmla="*/ 2256683 w 2256683"/>
              <a:gd name="connsiteY7" fmla="*/ 62665 h 118871"/>
              <a:gd name="connsiteX8" fmla="*/ 2256683 w 2256683"/>
              <a:gd name="connsiteY8" fmla="*/ 0 h 118871"/>
              <a:gd name="connsiteX9" fmla="*/ 2176945 w 2256683"/>
              <a:gd name="connsiteY9" fmla="*/ 56206 h 118871"/>
              <a:gd name="connsiteX10" fmla="*/ 1838916 w 2256683"/>
              <a:gd name="connsiteY10" fmla="*/ 56206 h 118871"/>
              <a:gd name="connsiteX11" fmla="*/ 1838916 w 2256683"/>
              <a:gd name="connsiteY11" fmla="*/ 0 h 118871"/>
              <a:gd name="connsiteX12" fmla="*/ 1759178 w 2256683"/>
              <a:gd name="connsiteY12" fmla="*/ 56206 h 118871"/>
              <a:gd name="connsiteX13" fmla="*/ 1387104 w 2256683"/>
              <a:gd name="connsiteY13" fmla="*/ 56206 h 118871"/>
              <a:gd name="connsiteX14" fmla="*/ 1287346 w 2256683"/>
              <a:gd name="connsiteY14" fmla="*/ 56206 h 118871"/>
              <a:gd name="connsiteX15" fmla="*/ 969337 w 2256683"/>
              <a:gd name="connsiteY15" fmla="*/ 56206 h 118871"/>
              <a:gd name="connsiteX16" fmla="*/ 869579 w 2256683"/>
              <a:gd name="connsiteY16" fmla="*/ 56206 h 118871"/>
              <a:gd name="connsiteX17" fmla="*/ 497505 w 2256683"/>
              <a:gd name="connsiteY17" fmla="*/ 56206 h 118871"/>
              <a:gd name="connsiteX18" fmla="*/ 417767 w 2256683"/>
              <a:gd name="connsiteY18" fmla="*/ 0 h 118871"/>
              <a:gd name="connsiteX19" fmla="*/ 417767 w 2256683"/>
              <a:gd name="connsiteY19" fmla="*/ 56206 h 118871"/>
              <a:gd name="connsiteX20" fmla="*/ 79738 w 2256683"/>
              <a:gd name="connsiteY20" fmla="*/ 56206 h 118871"/>
              <a:gd name="connsiteX21" fmla="*/ 0 w 2256683"/>
              <a:gd name="connsiteY21" fmla="*/ 0 h 118871"/>
              <a:gd name="connsiteX22" fmla="*/ 0 w 2256683"/>
              <a:gd name="connsiteY22" fmla="*/ 62665 h 118871"/>
              <a:gd name="connsiteX23" fmla="*/ 79738 w 2256683"/>
              <a:gd name="connsiteY23" fmla="*/ 118871 h 118871"/>
              <a:gd name="connsiteX0" fmla="*/ 79738 w 2256683"/>
              <a:gd name="connsiteY0" fmla="*/ 118871 h 118871"/>
              <a:gd name="connsiteX1" fmla="*/ 1287346 w 2256683"/>
              <a:gd name="connsiteY1" fmla="*/ 118871 h 118871"/>
              <a:gd name="connsiteX2" fmla="*/ 1387104 w 2256683"/>
              <a:gd name="connsiteY2" fmla="*/ 118871 h 118871"/>
              <a:gd name="connsiteX3" fmla="*/ 1636770 w 2256683"/>
              <a:gd name="connsiteY3" fmla="*/ 118871 h 118871"/>
              <a:gd name="connsiteX4" fmla="*/ 1759178 w 2256683"/>
              <a:gd name="connsiteY4" fmla="*/ 118871 h 118871"/>
              <a:gd name="connsiteX5" fmla="*/ 2176945 w 2256683"/>
              <a:gd name="connsiteY5" fmla="*/ 118871 h 118871"/>
              <a:gd name="connsiteX6" fmla="*/ 2256683 w 2256683"/>
              <a:gd name="connsiteY6" fmla="*/ 62665 h 118871"/>
              <a:gd name="connsiteX7" fmla="*/ 2256683 w 2256683"/>
              <a:gd name="connsiteY7" fmla="*/ 0 h 118871"/>
              <a:gd name="connsiteX8" fmla="*/ 2176945 w 2256683"/>
              <a:gd name="connsiteY8" fmla="*/ 56206 h 118871"/>
              <a:gd name="connsiteX9" fmla="*/ 1838916 w 2256683"/>
              <a:gd name="connsiteY9" fmla="*/ 56206 h 118871"/>
              <a:gd name="connsiteX10" fmla="*/ 1838916 w 2256683"/>
              <a:gd name="connsiteY10" fmla="*/ 0 h 118871"/>
              <a:gd name="connsiteX11" fmla="*/ 1759178 w 2256683"/>
              <a:gd name="connsiteY11" fmla="*/ 56206 h 118871"/>
              <a:gd name="connsiteX12" fmla="*/ 1387104 w 2256683"/>
              <a:gd name="connsiteY12" fmla="*/ 56206 h 118871"/>
              <a:gd name="connsiteX13" fmla="*/ 1287346 w 2256683"/>
              <a:gd name="connsiteY13" fmla="*/ 56206 h 118871"/>
              <a:gd name="connsiteX14" fmla="*/ 969337 w 2256683"/>
              <a:gd name="connsiteY14" fmla="*/ 56206 h 118871"/>
              <a:gd name="connsiteX15" fmla="*/ 869579 w 2256683"/>
              <a:gd name="connsiteY15" fmla="*/ 56206 h 118871"/>
              <a:gd name="connsiteX16" fmla="*/ 497505 w 2256683"/>
              <a:gd name="connsiteY16" fmla="*/ 56206 h 118871"/>
              <a:gd name="connsiteX17" fmla="*/ 417767 w 2256683"/>
              <a:gd name="connsiteY17" fmla="*/ 0 h 118871"/>
              <a:gd name="connsiteX18" fmla="*/ 417767 w 2256683"/>
              <a:gd name="connsiteY18" fmla="*/ 56206 h 118871"/>
              <a:gd name="connsiteX19" fmla="*/ 79738 w 2256683"/>
              <a:gd name="connsiteY19" fmla="*/ 56206 h 118871"/>
              <a:gd name="connsiteX20" fmla="*/ 0 w 2256683"/>
              <a:gd name="connsiteY20" fmla="*/ 0 h 118871"/>
              <a:gd name="connsiteX21" fmla="*/ 0 w 2256683"/>
              <a:gd name="connsiteY21" fmla="*/ 62665 h 118871"/>
              <a:gd name="connsiteX22" fmla="*/ 79738 w 2256683"/>
              <a:gd name="connsiteY22" fmla="*/ 118871 h 118871"/>
              <a:gd name="connsiteX0" fmla="*/ 79738 w 2256683"/>
              <a:gd name="connsiteY0" fmla="*/ 118871 h 118871"/>
              <a:gd name="connsiteX1" fmla="*/ 1387104 w 2256683"/>
              <a:gd name="connsiteY1" fmla="*/ 118871 h 118871"/>
              <a:gd name="connsiteX2" fmla="*/ 1636770 w 2256683"/>
              <a:gd name="connsiteY2" fmla="*/ 118871 h 118871"/>
              <a:gd name="connsiteX3" fmla="*/ 1759178 w 2256683"/>
              <a:gd name="connsiteY3" fmla="*/ 118871 h 118871"/>
              <a:gd name="connsiteX4" fmla="*/ 2176945 w 2256683"/>
              <a:gd name="connsiteY4" fmla="*/ 118871 h 118871"/>
              <a:gd name="connsiteX5" fmla="*/ 2256683 w 2256683"/>
              <a:gd name="connsiteY5" fmla="*/ 62665 h 118871"/>
              <a:gd name="connsiteX6" fmla="*/ 2256683 w 2256683"/>
              <a:gd name="connsiteY6" fmla="*/ 0 h 118871"/>
              <a:gd name="connsiteX7" fmla="*/ 2176945 w 2256683"/>
              <a:gd name="connsiteY7" fmla="*/ 56206 h 118871"/>
              <a:gd name="connsiteX8" fmla="*/ 1838916 w 2256683"/>
              <a:gd name="connsiteY8" fmla="*/ 56206 h 118871"/>
              <a:gd name="connsiteX9" fmla="*/ 1838916 w 2256683"/>
              <a:gd name="connsiteY9" fmla="*/ 0 h 118871"/>
              <a:gd name="connsiteX10" fmla="*/ 1759178 w 2256683"/>
              <a:gd name="connsiteY10" fmla="*/ 56206 h 118871"/>
              <a:gd name="connsiteX11" fmla="*/ 1387104 w 2256683"/>
              <a:gd name="connsiteY11" fmla="*/ 56206 h 118871"/>
              <a:gd name="connsiteX12" fmla="*/ 1287346 w 2256683"/>
              <a:gd name="connsiteY12" fmla="*/ 56206 h 118871"/>
              <a:gd name="connsiteX13" fmla="*/ 969337 w 2256683"/>
              <a:gd name="connsiteY13" fmla="*/ 56206 h 118871"/>
              <a:gd name="connsiteX14" fmla="*/ 869579 w 2256683"/>
              <a:gd name="connsiteY14" fmla="*/ 56206 h 118871"/>
              <a:gd name="connsiteX15" fmla="*/ 497505 w 2256683"/>
              <a:gd name="connsiteY15" fmla="*/ 56206 h 118871"/>
              <a:gd name="connsiteX16" fmla="*/ 417767 w 2256683"/>
              <a:gd name="connsiteY16" fmla="*/ 0 h 118871"/>
              <a:gd name="connsiteX17" fmla="*/ 417767 w 2256683"/>
              <a:gd name="connsiteY17" fmla="*/ 56206 h 118871"/>
              <a:gd name="connsiteX18" fmla="*/ 79738 w 2256683"/>
              <a:gd name="connsiteY18" fmla="*/ 56206 h 118871"/>
              <a:gd name="connsiteX19" fmla="*/ 0 w 2256683"/>
              <a:gd name="connsiteY19" fmla="*/ 0 h 118871"/>
              <a:gd name="connsiteX20" fmla="*/ 0 w 2256683"/>
              <a:gd name="connsiteY20" fmla="*/ 62665 h 118871"/>
              <a:gd name="connsiteX21" fmla="*/ 79738 w 2256683"/>
              <a:gd name="connsiteY21" fmla="*/ 118871 h 118871"/>
              <a:gd name="connsiteX0" fmla="*/ 79738 w 2256683"/>
              <a:gd name="connsiteY0" fmla="*/ 118871 h 118871"/>
              <a:gd name="connsiteX1" fmla="*/ 1636770 w 2256683"/>
              <a:gd name="connsiteY1" fmla="*/ 118871 h 118871"/>
              <a:gd name="connsiteX2" fmla="*/ 1759178 w 2256683"/>
              <a:gd name="connsiteY2" fmla="*/ 118871 h 118871"/>
              <a:gd name="connsiteX3" fmla="*/ 2176945 w 2256683"/>
              <a:gd name="connsiteY3" fmla="*/ 118871 h 118871"/>
              <a:gd name="connsiteX4" fmla="*/ 2256683 w 2256683"/>
              <a:gd name="connsiteY4" fmla="*/ 62665 h 118871"/>
              <a:gd name="connsiteX5" fmla="*/ 2256683 w 2256683"/>
              <a:gd name="connsiteY5" fmla="*/ 0 h 118871"/>
              <a:gd name="connsiteX6" fmla="*/ 2176945 w 2256683"/>
              <a:gd name="connsiteY6" fmla="*/ 56206 h 118871"/>
              <a:gd name="connsiteX7" fmla="*/ 1838916 w 2256683"/>
              <a:gd name="connsiteY7" fmla="*/ 56206 h 118871"/>
              <a:gd name="connsiteX8" fmla="*/ 1838916 w 2256683"/>
              <a:gd name="connsiteY8" fmla="*/ 0 h 118871"/>
              <a:gd name="connsiteX9" fmla="*/ 1759178 w 2256683"/>
              <a:gd name="connsiteY9" fmla="*/ 56206 h 118871"/>
              <a:gd name="connsiteX10" fmla="*/ 1387104 w 2256683"/>
              <a:gd name="connsiteY10" fmla="*/ 56206 h 118871"/>
              <a:gd name="connsiteX11" fmla="*/ 1287346 w 2256683"/>
              <a:gd name="connsiteY11" fmla="*/ 56206 h 118871"/>
              <a:gd name="connsiteX12" fmla="*/ 969337 w 2256683"/>
              <a:gd name="connsiteY12" fmla="*/ 56206 h 118871"/>
              <a:gd name="connsiteX13" fmla="*/ 869579 w 2256683"/>
              <a:gd name="connsiteY13" fmla="*/ 56206 h 118871"/>
              <a:gd name="connsiteX14" fmla="*/ 497505 w 2256683"/>
              <a:gd name="connsiteY14" fmla="*/ 56206 h 118871"/>
              <a:gd name="connsiteX15" fmla="*/ 417767 w 2256683"/>
              <a:gd name="connsiteY15" fmla="*/ 0 h 118871"/>
              <a:gd name="connsiteX16" fmla="*/ 417767 w 2256683"/>
              <a:gd name="connsiteY16" fmla="*/ 56206 h 118871"/>
              <a:gd name="connsiteX17" fmla="*/ 79738 w 2256683"/>
              <a:gd name="connsiteY17" fmla="*/ 56206 h 118871"/>
              <a:gd name="connsiteX18" fmla="*/ 0 w 2256683"/>
              <a:gd name="connsiteY18" fmla="*/ 0 h 118871"/>
              <a:gd name="connsiteX19" fmla="*/ 0 w 2256683"/>
              <a:gd name="connsiteY19" fmla="*/ 62665 h 118871"/>
              <a:gd name="connsiteX20" fmla="*/ 79738 w 2256683"/>
              <a:gd name="connsiteY20" fmla="*/ 118871 h 118871"/>
              <a:gd name="connsiteX0" fmla="*/ 79738 w 2256683"/>
              <a:gd name="connsiteY0" fmla="*/ 118871 h 118871"/>
              <a:gd name="connsiteX1" fmla="*/ 1759178 w 2256683"/>
              <a:gd name="connsiteY1" fmla="*/ 118871 h 118871"/>
              <a:gd name="connsiteX2" fmla="*/ 2176945 w 2256683"/>
              <a:gd name="connsiteY2" fmla="*/ 118871 h 118871"/>
              <a:gd name="connsiteX3" fmla="*/ 2256683 w 2256683"/>
              <a:gd name="connsiteY3" fmla="*/ 62665 h 118871"/>
              <a:gd name="connsiteX4" fmla="*/ 2256683 w 2256683"/>
              <a:gd name="connsiteY4" fmla="*/ 0 h 118871"/>
              <a:gd name="connsiteX5" fmla="*/ 2176945 w 2256683"/>
              <a:gd name="connsiteY5" fmla="*/ 56206 h 118871"/>
              <a:gd name="connsiteX6" fmla="*/ 1838916 w 2256683"/>
              <a:gd name="connsiteY6" fmla="*/ 56206 h 118871"/>
              <a:gd name="connsiteX7" fmla="*/ 1838916 w 2256683"/>
              <a:gd name="connsiteY7" fmla="*/ 0 h 118871"/>
              <a:gd name="connsiteX8" fmla="*/ 1759178 w 2256683"/>
              <a:gd name="connsiteY8" fmla="*/ 56206 h 118871"/>
              <a:gd name="connsiteX9" fmla="*/ 1387104 w 2256683"/>
              <a:gd name="connsiteY9" fmla="*/ 56206 h 118871"/>
              <a:gd name="connsiteX10" fmla="*/ 1287346 w 2256683"/>
              <a:gd name="connsiteY10" fmla="*/ 56206 h 118871"/>
              <a:gd name="connsiteX11" fmla="*/ 969337 w 2256683"/>
              <a:gd name="connsiteY11" fmla="*/ 56206 h 118871"/>
              <a:gd name="connsiteX12" fmla="*/ 869579 w 2256683"/>
              <a:gd name="connsiteY12" fmla="*/ 56206 h 118871"/>
              <a:gd name="connsiteX13" fmla="*/ 497505 w 2256683"/>
              <a:gd name="connsiteY13" fmla="*/ 56206 h 118871"/>
              <a:gd name="connsiteX14" fmla="*/ 417767 w 2256683"/>
              <a:gd name="connsiteY14" fmla="*/ 0 h 118871"/>
              <a:gd name="connsiteX15" fmla="*/ 417767 w 2256683"/>
              <a:gd name="connsiteY15" fmla="*/ 56206 h 118871"/>
              <a:gd name="connsiteX16" fmla="*/ 79738 w 2256683"/>
              <a:gd name="connsiteY16" fmla="*/ 56206 h 118871"/>
              <a:gd name="connsiteX17" fmla="*/ 0 w 2256683"/>
              <a:gd name="connsiteY17" fmla="*/ 0 h 118871"/>
              <a:gd name="connsiteX18" fmla="*/ 0 w 2256683"/>
              <a:gd name="connsiteY18" fmla="*/ 62665 h 118871"/>
              <a:gd name="connsiteX19" fmla="*/ 79738 w 2256683"/>
              <a:gd name="connsiteY19" fmla="*/ 118871 h 118871"/>
              <a:gd name="connsiteX0" fmla="*/ 79738 w 2256683"/>
              <a:gd name="connsiteY0" fmla="*/ 118871 h 118871"/>
              <a:gd name="connsiteX1" fmla="*/ 2176945 w 2256683"/>
              <a:gd name="connsiteY1" fmla="*/ 118871 h 118871"/>
              <a:gd name="connsiteX2" fmla="*/ 2256683 w 2256683"/>
              <a:gd name="connsiteY2" fmla="*/ 62665 h 118871"/>
              <a:gd name="connsiteX3" fmla="*/ 2256683 w 2256683"/>
              <a:gd name="connsiteY3" fmla="*/ 0 h 118871"/>
              <a:gd name="connsiteX4" fmla="*/ 2176945 w 2256683"/>
              <a:gd name="connsiteY4" fmla="*/ 56206 h 118871"/>
              <a:gd name="connsiteX5" fmla="*/ 1838916 w 2256683"/>
              <a:gd name="connsiteY5" fmla="*/ 56206 h 118871"/>
              <a:gd name="connsiteX6" fmla="*/ 1838916 w 2256683"/>
              <a:gd name="connsiteY6" fmla="*/ 0 h 118871"/>
              <a:gd name="connsiteX7" fmla="*/ 1759178 w 2256683"/>
              <a:gd name="connsiteY7" fmla="*/ 56206 h 118871"/>
              <a:gd name="connsiteX8" fmla="*/ 1387104 w 2256683"/>
              <a:gd name="connsiteY8" fmla="*/ 56206 h 118871"/>
              <a:gd name="connsiteX9" fmla="*/ 1287346 w 2256683"/>
              <a:gd name="connsiteY9" fmla="*/ 56206 h 118871"/>
              <a:gd name="connsiteX10" fmla="*/ 969337 w 2256683"/>
              <a:gd name="connsiteY10" fmla="*/ 56206 h 118871"/>
              <a:gd name="connsiteX11" fmla="*/ 869579 w 2256683"/>
              <a:gd name="connsiteY11" fmla="*/ 56206 h 118871"/>
              <a:gd name="connsiteX12" fmla="*/ 497505 w 2256683"/>
              <a:gd name="connsiteY12" fmla="*/ 56206 h 118871"/>
              <a:gd name="connsiteX13" fmla="*/ 417767 w 2256683"/>
              <a:gd name="connsiteY13" fmla="*/ 0 h 118871"/>
              <a:gd name="connsiteX14" fmla="*/ 417767 w 2256683"/>
              <a:gd name="connsiteY14" fmla="*/ 56206 h 118871"/>
              <a:gd name="connsiteX15" fmla="*/ 79738 w 2256683"/>
              <a:gd name="connsiteY15" fmla="*/ 56206 h 118871"/>
              <a:gd name="connsiteX16" fmla="*/ 0 w 2256683"/>
              <a:gd name="connsiteY16" fmla="*/ 0 h 118871"/>
              <a:gd name="connsiteX17" fmla="*/ 0 w 2256683"/>
              <a:gd name="connsiteY17" fmla="*/ 62665 h 118871"/>
              <a:gd name="connsiteX18" fmla="*/ 79738 w 2256683"/>
              <a:gd name="connsiteY18" fmla="*/ 118871 h 118871"/>
              <a:gd name="connsiteX0" fmla="*/ 79738 w 2256683"/>
              <a:gd name="connsiteY0" fmla="*/ 118871 h 118871"/>
              <a:gd name="connsiteX1" fmla="*/ 2176945 w 2256683"/>
              <a:gd name="connsiteY1" fmla="*/ 118871 h 118871"/>
              <a:gd name="connsiteX2" fmla="*/ 2256683 w 2256683"/>
              <a:gd name="connsiteY2" fmla="*/ 62665 h 118871"/>
              <a:gd name="connsiteX3" fmla="*/ 2256683 w 2256683"/>
              <a:gd name="connsiteY3" fmla="*/ 0 h 118871"/>
              <a:gd name="connsiteX4" fmla="*/ 2176945 w 2256683"/>
              <a:gd name="connsiteY4" fmla="*/ 56206 h 118871"/>
              <a:gd name="connsiteX5" fmla="*/ 1838916 w 2256683"/>
              <a:gd name="connsiteY5" fmla="*/ 56206 h 118871"/>
              <a:gd name="connsiteX6" fmla="*/ 1759178 w 2256683"/>
              <a:gd name="connsiteY6" fmla="*/ 56206 h 118871"/>
              <a:gd name="connsiteX7" fmla="*/ 1387104 w 2256683"/>
              <a:gd name="connsiteY7" fmla="*/ 56206 h 118871"/>
              <a:gd name="connsiteX8" fmla="*/ 1287346 w 2256683"/>
              <a:gd name="connsiteY8" fmla="*/ 56206 h 118871"/>
              <a:gd name="connsiteX9" fmla="*/ 969337 w 2256683"/>
              <a:gd name="connsiteY9" fmla="*/ 56206 h 118871"/>
              <a:gd name="connsiteX10" fmla="*/ 869579 w 2256683"/>
              <a:gd name="connsiteY10" fmla="*/ 56206 h 118871"/>
              <a:gd name="connsiteX11" fmla="*/ 497505 w 2256683"/>
              <a:gd name="connsiteY11" fmla="*/ 56206 h 118871"/>
              <a:gd name="connsiteX12" fmla="*/ 417767 w 2256683"/>
              <a:gd name="connsiteY12" fmla="*/ 0 h 118871"/>
              <a:gd name="connsiteX13" fmla="*/ 417767 w 2256683"/>
              <a:gd name="connsiteY13" fmla="*/ 56206 h 118871"/>
              <a:gd name="connsiteX14" fmla="*/ 79738 w 2256683"/>
              <a:gd name="connsiteY14" fmla="*/ 56206 h 118871"/>
              <a:gd name="connsiteX15" fmla="*/ 0 w 2256683"/>
              <a:gd name="connsiteY15" fmla="*/ 0 h 118871"/>
              <a:gd name="connsiteX16" fmla="*/ 0 w 2256683"/>
              <a:gd name="connsiteY16" fmla="*/ 62665 h 118871"/>
              <a:gd name="connsiteX17" fmla="*/ 79738 w 2256683"/>
              <a:gd name="connsiteY17" fmla="*/ 118871 h 118871"/>
              <a:gd name="connsiteX0" fmla="*/ 79738 w 2256683"/>
              <a:gd name="connsiteY0" fmla="*/ 118871 h 118871"/>
              <a:gd name="connsiteX1" fmla="*/ 2176945 w 2256683"/>
              <a:gd name="connsiteY1" fmla="*/ 118871 h 118871"/>
              <a:gd name="connsiteX2" fmla="*/ 2256683 w 2256683"/>
              <a:gd name="connsiteY2" fmla="*/ 62665 h 118871"/>
              <a:gd name="connsiteX3" fmla="*/ 2256683 w 2256683"/>
              <a:gd name="connsiteY3" fmla="*/ 0 h 118871"/>
              <a:gd name="connsiteX4" fmla="*/ 2176945 w 2256683"/>
              <a:gd name="connsiteY4" fmla="*/ 56206 h 118871"/>
              <a:gd name="connsiteX5" fmla="*/ 1759178 w 2256683"/>
              <a:gd name="connsiteY5" fmla="*/ 56206 h 118871"/>
              <a:gd name="connsiteX6" fmla="*/ 1387104 w 2256683"/>
              <a:gd name="connsiteY6" fmla="*/ 56206 h 118871"/>
              <a:gd name="connsiteX7" fmla="*/ 1287346 w 2256683"/>
              <a:gd name="connsiteY7" fmla="*/ 56206 h 118871"/>
              <a:gd name="connsiteX8" fmla="*/ 969337 w 2256683"/>
              <a:gd name="connsiteY8" fmla="*/ 56206 h 118871"/>
              <a:gd name="connsiteX9" fmla="*/ 869579 w 2256683"/>
              <a:gd name="connsiteY9" fmla="*/ 56206 h 118871"/>
              <a:gd name="connsiteX10" fmla="*/ 497505 w 2256683"/>
              <a:gd name="connsiteY10" fmla="*/ 56206 h 118871"/>
              <a:gd name="connsiteX11" fmla="*/ 417767 w 2256683"/>
              <a:gd name="connsiteY11" fmla="*/ 0 h 118871"/>
              <a:gd name="connsiteX12" fmla="*/ 417767 w 2256683"/>
              <a:gd name="connsiteY12" fmla="*/ 56206 h 118871"/>
              <a:gd name="connsiteX13" fmla="*/ 79738 w 2256683"/>
              <a:gd name="connsiteY13" fmla="*/ 56206 h 118871"/>
              <a:gd name="connsiteX14" fmla="*/ 0 w 2256683"/>
              <a:gd name="connsiteY14" fmla="*/ 0 h 118871"/>
              <a:gd name="connsiteX15" fmla="*/ 0 w 2256683"/>
              <a:gd name="connsiteY15" fmla="*/ 62665 h 118871"/>
              <a:gd name="connsiteX16" fmla="*/ 79738 w 2256683"/>
              <a:gd name="connsiteY16" fmla="*/ 118871 h 118871"/>
              <a:gd name="connsiteX0" fmla="*/ 79738 w 2256683"/>
              <a:gd name="connsiteY0" fmla="*/ 118871 h 118871"/>
              <a:gd name="connsiteX1" fmla="*/ 2176945 w 2256683"/>
              <a:gd name="connsiteY1" fmla="*/ 118871 h 118871"/>
              <a:gd name="connsiteX2" fmla="*/ 2256683 w 2256683"/>
              <a:gd name="connsiteY2" fmla="*/ 62665 h 118871"/>
              <a:gd name="connsiteX3" fmla="*/ 2256683 w 2256683"/>
              <a:gd name="connsiteY3" fmla="*/ 0 h 118871"/>
              <a:gd name="connsiteX4" fmla="*/ 2176945 w 2256683"/>
              <a:gd name="connsiteY4" fmla="*/ 56206 h 118871"/>
              <a:gd name="connsiteX5" fmla="*/ 1387104 w 2256683"/>
              <a:gd name="connsiteY5" fmla="*/ 56206 h 118871"/>
              <a:gd name="connsiteX6" fmla="*/ 1287346 w 2256683"/>
              <a:gd name="connsiteY6" fmla="*/ 56206 h 118871"/>
              <a:gd name="connsiteX7" fmla="*/ 969337 w 2256683"/>
              <a:gd name="connsiteY7" fmla="*/ 56206 h 118871"/>
              <a:gd name="connsiteX8" fmla="*/ 869579 w 2256683"/>
              <a:gd name="connsiteY8" fmla="*/ 56206 h 118871"/>
              <a:gd name="connsiteX9" fmla="*/ 497505 w 2256683"/>
              <a:gd name="connsiteY9" fmla="*/ 56206 h 118871"/>
              <a:gd name="connsiteX10" fmla="*/ 417767 w 2256683"/>
              <a:gd name="connsiteY10" fmla="*/ 0 h 118871"/>
              <a:gd name="connsiteX11" fmla="*/ 417767 w 2256683"/>
              <a:gd name="connsiteY11" fmla="*/ 56206 h 118871"/>
              <a:gd name="connsiteX12" fmla="*/ 79738 w 2256683"/>
              <a:gd name="connsiteY12" fmla="*/ 56206 h 118871"/>
              <a:gd name="connsiteX13" fmla="*/ 0 w 2256683"/>
              <a:gd name="connsiteY13" fmla="*/ 0 h 118871"/>
              <a:gd name="connsiteX14" fmla="*/ 0 w 2256683"/>
              <a:gd name="connsiteY14" fmla="*/ 62665 h 118871"/>
              <a:gd name="connsiteX15" fmla="*/ 79738 w 2256683"/>
              <a:gd name="connsiteY15" fmla="*/ 118871 h 118871"/>
              <a:gd name="connsiteX0" fmla="*/ 79738 w 2256683"/>
              <a:gd name="connsiteY0" fmla="*/ 118871 h 118871"/>
              <a:gd name="connsiteX1" fmla="*/ 2176945 w 2256683"/>
              <a:gd name="connsiteY1" fmla="*/ 118871 h 118871"/>
              <a:gd name="connsiteX2" fmla="*/ 2256683 w 2256683"/>
              <a:gd name="connsiteY2" fmla="*/ 62665 h 118871"/>
              <a:gd name="connsiteX3" fmla="*/ 2256683 w 2256683"/>
              <a:gd name="connsiteY3" fmla="*/ 0 h 118871"/>
              <a:gd name="connsiteX4" fmla="*/ 2176945 w 2256683"/>
              <a:gd name="connsiteY4" fmla="*/ 56206 h 118871"/>
              <a:gd name="connsiteX5" fmla="*/ 1287346 w 2256683"/>
              <a:gd name="connsiteY5" fmla="*/ 56206 h 118871"/>
              <a:gd name="connsiteX6" fmla="*/ 969337 w 2256683"/>
              <a:gd name="connsiteY6" fmla="*/ 56206 h 118871"/>
              <a:gd name="connsiteX7" fmla="*/ 869579 w 2256683"/>
              <a:gd name="connsiteY7" fmla="*/ 56206 h 118871"/>
              <a:gd name="connsiteX8" fmla="*/ 497505 w 2256683"/>
              <a:gd name="connsiteY8" fmla="*/ 56206 h 118871"/>
              <a:gd name="connsiteX9" fmla="*/ 417767 w 2256683"/>
              <a:gd name="connsiteY9" fmla="*/ 0 h 118871"/>
              <a:gd name="connsiteX10" fmla="*/ 417767 w 2256683"/>
              <a:gd name="connsiteY10" fmla="*/ 56206 h 118871"/>
              <a:gd name="connsiteX11" fmla="*/ 79738 w 2256683"/>
              <a:gd name="connsiteY11" fmla="*/ 56206 h 118871"/>
              <a:gd name="connsiteX12" fmla="*/ 0 w 2256683"/>
              <a:gd name="connsiteY12" fmla="*/ 0 h 118871"/>
              <a:gd name="connsiteX13" fmla="*/ 0 w 2256683"/>
              <a:gd name="connsiteY13" fmla="*/ 62665 h 118871"/>
              <a:gd name="connsiteX14" fmla="*/ 79738 w 2256683"/>
              <a:gd name="connsiteY14" fmla="*/ 118871 h 118871"/>
              <a:gd name="connsiteX0" fmla="*/ 79738 w 2256683"/>
              <a:gd name="connsiteY0" fmla="*/ 118871 h 118871"/>
              <a:gd name="connsiteX1" fmla="*/ 2176945 w 2256683"/>
              <a:gd name="connsiteY1" fmla="*/ 118871 h 118871"/>
              <a:gd name="connsiteX2" fmla="*/ 2256683 w 2256683"/>
              <a:gd name="connsiteY2" fmla="*/ 62665 h 118871"/>
              <a:gd name="connsiteX3" fmla="*/ 2256683 w 2256683"/>
              <a:gd name="connsiteY3" fmla="*/ 0 h 118871"/>
              <a:gd name="connsiteX4" fmla="*/ 2176945 w 2256683"/>
              <a:gd name="connsiteY4" fmla="*/ 56206 h 118871"/>
              <a:gd name="connsiteX5" fmla="*/ 969337 w 2256683"/>
              <a:gd name="connsiteY5" fmla="*/ 56206 h 118871"/>
              <a:gd name="connsiteX6" fmla="*/ 869579 w 2256683"/>
              <a:gd name="connsiteY6" fmla="*/ 56206 h 118871"/>
              <a:gd name="connsiteX7" fmla="*/ 497505 w 2256683"/>
              <a:gd name="connsiteY7" fmla="*/ 56206 h 118871"/>
              <a:gd name="connsiteX8" fmla="*/ 417767 w 2256683"/>
              <a:gd name="connsiteY8" fmla="*/ 0 h 118871"/>
              <a:gd name="connsiteX9" fmla="*/ 417767 w 2256683"/>
              <a:gd name="connsiteY9" fmla="*/ 56206 h 118871"/>
              <a:gd name="connsiteX10" fmla="*/ 79738 w 2256683"/>
              <a:gd name="connsiteY10" fmla="*/ 56206 h 118871"/>
              <a:gd name="connsiteX11" fmla="*/ 0 w 2256683"/>
              <a:gd name="connsiteY11" fmla="*/ 0 h 118871"/>
              <a:gd name="connsiteX12" fmla="*/ 0 w 2256683"/>
              <a:gd name="connsiteY12" fmla="*/ 62665 h 118871"/>
              <a:gd name="connsiteX13" fmla="*/ 79738 w 2256683"/>
              <a:gd name="connsiteY13" fmla="*/ 118871 h 118871"/>
              <a:gd name="connsiteX0" fmla="*/ 79738 w 2256683"/>
              <a:gd name="connsiteY0" fmla="*/ 118871 h 118871"/>
              <a:gd name="connsiteX1" fmla="*/ 2176945 w 2256683"/>
              <a:gd name="connsiteY1" fmla="*/ 118871 h 118871"/>
              <a:gd name="connsiteX2" fmla="*/ 2256683 w 2256683"/>
              <a:gd name="connsiteY2" fmla="*/ 62665 h 118871"/>
              <a:gd name="connsiteX3" fmla="*/ 2256683 w 2256683"/>
              <a:gd name="connsiteY3" fmla="*/ 0 h 118871"/>
              <a:gd name="connsiteX4" fmla="*/ 2176945 w 2256683"/>
              <a:gd name="connsiteY4" fmla="*/ 56206 h 118871"/>
              <a:gd name="connsiteX5" fmla="*/ 869579 w 2256683"/>
              <a:gd name="connsiteY5" fmla="*/ 56206 h 118871"/>
              <a:gd name="connsiteX6" fmla="*/ 497505 w 2256683"/>
              <a:gd name="connsiteY6" fmla="*/ 56206 h 118871"/>
              <a:gd name="connsiteX7" fmla="*/ 417767 w 2256683"/>
              <a:gd name="connsiteY7" fmla="*/ 0 h 118871"/>
              <a:gd name="connsiteX8" fmla="*/ 417767 w 2256683"/>
              <a:gd name="connsiteY8" fmla="*/ 56206 h 118871"/>
              <a:gd name="connsiteX9" fmla="*/ 79738 w 2256683"/>
              <a:gd name="connsiteY9" fmla="*/ 56206 h 118871"/>
              <a:gd name="connsiteX10" fmla="*/ 0 w 2256683"/>
              <a:gd name="connsiteY10" fmla="*/ 0 h 118871"/>
              <a:gd name="connsiteX11" fmla="*/ 0 w 2256683"/>
              <a:gd name="connsiteY11" fmla="*/ 62665 h 118871"/>
              <a:gd name="connsiteX12" fmla="*/ 79738 w 2256683"/>
              <a:gd name="connsiteY12" fmla="*/ 118871 h 118871"/>
              <a:gd name="connsiteX0" fmla="*/ 79738 w 2256683"/>
              <a:gd name="connsiteY0" fmla="*/ 118871 h 118871"/>
              <a:gd name="connsiteX1" fmla="*/ 2176945 w 2256683"/>
              <a:gd name="connsiteY1" fmla="*/ 118871 h 118871"/>
              <a:gd name="connsiteX2" fmla="*/ 2256683 w 2256683"/>
              <a:gd name="connsiteY2" fmla="*/ 62665 h 118871"/>
              <a:gd name="connsiteX3" fmla="*/ 2256683 w 2256683"/>
              <a:gd name="connsiteY3" fmla="*/ 0 h 118871"/>
              <a:gd name="connsiteX4" fmla="*/ 2176945 w 2256683"/>
              <a:gd name="connsiteY4" fmla="*/ 56206 h 118871"/>
              <a:gd name="connsiteX5" fmla="*/ 497505 w 2256683"/>
              <a:gd name="connsiteY5" fmla="*/ 56206 h 118871"/>
              <a:gd name="connsiteX6" fmla="*/ 417767 w 2256683"/>
              <a:gd name="connsiteY6" fmla="*/ 0 h 118871"/>
              <a:gd name="connsiteX7" fmla="*/ 417767 w 2256683"/>
              <a:gd name="connsiteY7" fmla="*/ 56206 h 118871"/>
              <a:gd name="connsiteX8" fmla="*/ 79738 w 2256683"/>
              <a:gd name="connsiteY8" fmla="*/ 56206 h 118871"/>
              <a:gd name="connsiteX9" fmla="*/ 0 w 2256683"/>
              <a:gd name="connsiteY9" fmla="*/ 0 h 118871"/>
              <a:gd name="connsiteX10" fmla="*/ 0 w 2256683"/>
              <a:gd name="connsiteY10" fmla="*/ 62665 h 118871"/>
              <a:gd name="connsiteX11" fmla="*/ 79738 w 2256683"/>
              <a:gd name="connsiteY11" fmla="*/ 118871 h 118871"/>
              <a:gd name="connsiteX0" fmla="*/ 79738 w 2256683"/>
              <a:gd name="connsiteY0" fmla="*/ 118871 h 118871"/>
              <a:gd name="connsiteX1" fmla="*/ 2176945 w 2256683"/>
              <a:gd name="connsiteY1" fmla="*/ 118871 h 118871"/>
              <a:gd name="connsiteX2" fmla="*/ 2256683 w 2256683"/>
              <a:gd name="connsiteY2" fmla="*/ 62665 h 118871"/>
              <a:gd name="connsiteX3" fmla="*/ 2256683 w 2256683"/>
              <a:gd name="connsiteY3" fmla="*/ 0 h 118871"/>
              <a:gd name="connsiteX4" fmla="*/ 2176945 w 2256683"/>
              <a:gd name="connsiteY4" fmla="*/ 56206 h 118871"/>
              <a:gd name="connsiteX5" fmla="*/ 497505 w 2256683"/>
              <a:gd name="connsiteY5" fmla="*/ 56206 h 118871"/>
              <a:gd name="connsiteX6" fmla="*/ 417767 w 2256683"/>
              <a:gd name="connsiteY6" fmla="*/ 56206 h 118871"/>
              <a:gd name="connsiteX7" fmla="*/ 79738 w 2256683"/>
              <a:gd name="connsiteY7" fmla="*/ 56206 h 118871"/>
              <a:gd name="connsiteX8" fmla="*/ 0 w 2256683"/>
              <a:gd name="connsiteY8" fmla="*/ 0 h 118871"/>
              <a:gd name="connsiteX9" fmla="*/ 0 w 2256683"/>
              <a:gd name="connsiteY9" fmla="*/ 62665 h 118871"/>
              <a:gd name="connsiteX10" fmla="*/ 79738 w 2256683"/>
              <a:gd name="connsiteY10" fmla="*/ 118871 h 118871"/>
              <a:gd name="connsiteX0" fmla="*/ 79738 w 2256683"/>
              <a:gd name="connsiteY0" fmla="*/ 118871 h 118871"/>
              <a:gd name="connsiteX1" fmla="*/ 2176945 w 2256683"/>
              <a:gd name="connsiteY1" fmla="*/ 118871 h 118871"/>
              <a:gd name="connsiteX2" fmla="*/ 2256683 w 2256683"/>
              <a:gd name="connsiteY2" fmla="*/ 62665 h 118871"/>
              <a:gd name="connsiteX3" fmla="*/ 2256683 w 2256683"/>
              <a:gd name="connsiteY3" fmla="*/ 0 h 118871"/>
              <a:gd name="connsiteX4" fmla="*/ 2176945 w 2256683"/>
              <a:gd name="connsiteY4" fmla="*/ 56206 h 118871"/>
              <a:gd name="connsiteX5" fmla="*/ 417767 w 2256683"/>
              <a:gd name="connsiteY5" fmla="*/ 56206 h 118871"/>
              <a:gd name="connsiteX6" fmla="*/ 79738 w 2256683"/>
              <a:gd name="connsiteY6" fmla="*/ 56206 h 118871"/>
              <a:gd name="connsiteX7" fmla="*/ 0 w 2256683"/>
              <a:gd name="connsiteY7" fmla="*/ 0 h 118871"/>
              <a:gd name="connsiteX8" fmla="*/ 0 w 2256683"/>
              <a:gd name="connsiteY8" fmla="*/ 62665 h 118871"/>
              <a:gd name="connsiteX9" fmla="*/ 79738 w 2256683"/>
              <a:gd name="connsiteY9" fmla="*/ 118871 h 118871"/>
              <a:gd name="connsiteX0" fmla="*/ 79738 w 2256683"/>
              <a:gd name="connsiteY0" fmla="*/ 118871 h 118871"/>
              <a:gd name="connsiteX1" fmla="*/ 2176945 w 2256683"/>
              <a:gd name="connsiteY1" fmla="*/ 118871 h 118871"/>
              <a:gd name="connsiteX2" fmla="*/ 2256683 w 2256683"/>
              <a:gd name="connsiteY2" fmla="*/ 62665 h 118871"/>
              <a:gd name="connsiteX3" fmla="*/ 2256683 w 2256683"/>
              <a:gd name="connsiteY3" fmla="*/ 0 h 118871"/>
              <a:gd name="connsiteX4" fmla="*/ 2176945 w 2256683"/>
              <a:gd name="connsiteY4" fmla="*/ 56206 h 118871"/>
              <a:gd name="connsiteX5" fmla="*/ 79738 w 2256683"/>
              <a:gd name="connsiteY5" fmla="*/ 56206 h 118871"/>
              <a:gd name="connsiteX6" fmla="*/ 0 w 2256683"/>
              <a:gd name="connsiteY6" fmla="*/ 0 h 118871"/>
              <a:gd name="connsiteX7" fmla="*/ 0 w 2256683"/>
              <a:gd name="connsiteY7" fmla="*/ 62665 h 118871"/>
              <a:gd name="connsiteX8" fmla="*/ 79738 w 2256683"/>
              <a:gd name="connsiteY8" fmla="*/ 118871 h 118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56683" h="118871">
                <a:moveTo>
                  <a:pt x="79738" y="118871"/>
                </a:moveTo>
                <a:lnTo>
                  <a:pt x="2176945" y="118871"/>
                </a:lnTo>
                <a:cubicBezTo>
                  <a:pt x="2220983" y="118871"/>
                  <a:pt x="2256683" y="93707"/>
                  <a:pt x="2256683" y="62665"/>
                </a:cubicBezTo>
                <a:lnTo>
                  <a:pt x="2256683" y="0"/>
                </a:lnTo>
                <a:cubicBezTo>
                  <a:pt x="2256683" y="31042"/>
                  <a:pt x="2220983" y="56206"/>
                  <a:pt x="2176945" y="56206"/>
                </a:cubicBezTo>
                <a:lnTo>
                  <a:pt x="79738" y="56206"/>
                </a:lnTo>
                <a:cubicBezTo>
                  <a:pt x="35700" y="56206"/>
                  <a:pt x="0" y="31042"/>
                  <a:pt x="0" y="0"/>
                </a:cubicBezTo>
                <a:lnTo>
                  <a:pt x="0" y="62665"/>
                </a:lnTo>
                <a:cubicBezTo>
                  <a:pt x="0" y="93707"/>
                  <a:pt x="35700" y="118871"/>
                  <a:pt x="79738" y="118871"/>
                </a:cubicBezTo>
                <a:close/>
              </a:path>
            </a:pathLst>
          </a:custGeom>
          <a:solidFill>
            <a:srgbClr val="FABE3C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 defTabSz="914377" eaLnBrk="0" hangingPunct="0"/>
            <a:endParaRPr lang="en-US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205177"/>
      </p:ext>
    </p:extLst>
  </p:cSld>
  <p:clrMapOvr>
    <a:masterClrMapping/>
  </p:clrMapOvr>
  <p:transition spd="med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814920AD-8CB0-EF44-8507-B05ACFFADBED}"/>
              </a:ext>
            </a:extLst>
          </p:cNvPr>
          <p:cNvGrpSpPr/>
          <p:nvPr/>
        </p:nvGrpSpPr>
        <p:grpSpPr>
          <a:xfrm>
            <a:off x="-7429" y="-15486"/>
            <a:ext cx="12206856" cy="6894515"/>
            <a:chOff x="-7429" y="-15486"/>
            <a:chExt cx="12206856" cy="6894515"/>
          </a:xfrm>
        </p:grpSpPr>
        <p:sp>
          <p:nvSpPr>
            <p:cNvPr id="12" name="shading (lower right)">
              <a:extLst>
                <a:ext uri="{FF2B5EF4-FFF2-40B4-BE49-F238E27FC236}">
                  <a16:creationId xmlns:a16="http://schemas.microsoft.com/office/drawing/2014/main" id="{C04A57CF-92CB-F548-8764-C4D4533390C7}"/>
                </a:ext>
              </a:extLst>
            </p:cNvPr>
            <p:cNvSpPr/>
            <p:nvPr/>
          </p:nvSpPr>
          <p:spPr bwMode="auto">
            <a:xfrm>
              <a:off x="0" y="-15486"/>
              <a:ext cx="12199427" cy="6888971"/>
            </a:xfrm>
            <a:prstGeom prst="rect">
              <a:avLst/>
            </a:prstGeom>
            <a:gradFill flip="none" rotWithShape="1">
              <a:gsLst>
                <a:gs pos="91000">
                  <a:srgbClr val="095FB4"/>
                </a:gs>
                <a:gs pos="74000">
                  <a:srgbClr val="153F98"/>
                </a:gs>
                <a:gs pos="49000">
                  <a:srgbClr val="113684"/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71E81A8B-8F2A-704B-8C58-F686AA93DD66}"/>
                </a:ext>
              </a:extLst>
            </p:cNvPr>
            <p:cNvGrpSpPr/>
            <p:nvPr/>
          </p:nvGrpSpPr>
          <p:grpSpPr>
            <a:xfrm>
              <a:off x="-7429" y="0"/>
              <a:ext cx="12199429" cy="6879029"/>
              <a:chOff x="-7429" y="0"/>
              <a:chExt cx="12199429" cy="6879029"/>
            </a:xfrm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9E65FE52-95A1-4840-9B82-4A074F22A9EA}"/>
                  </a:ext>
                </a:extLst>
              </p:cNvPr>
              <p:cNvGrpSpPr/>
              <p:nvPr/>
            </p:nvGrpSpPr>
            <p:grpSpPr>
              <a:xfrm>
                <a:off x="0" y="0"/>
                <a:ext cx="12192000" cy="6858000"/>
                <a:chOff x="0" y="0"/>
                <a:chExt cx="12192000" cy="6858000"/>
              </a:xfrm>
            </p:grpSpPr>
            <p:grpSp>
              <p:nvGrpSpPr>
                <p:cNvPr id="16" name="Group 15" hidden="1">
                  <a:extLst>
                    <a:ext uri="{FF2B5EF4-FFF2-40B4-BE49-F238E27FC236}">
                      <a16:creationId xmlns:a16="http://schemas.microsoft.com/office/drawing/2014/main" id="{05BC2A80-6AA8-E54E-AC7C-AF4663E9FF9A}"/>
                    </a:ext>
                  </a:extLst>
                </p:cNvPr>
                <p:cNvGrpSpPr/>
                <p:nvPr/>
              </p:nvGrpSpPr>
              <p:grpSpPr>
                <a:xfrm>
                  <a:off x="0" y="0"/>
                  <a:ext cx="12192000" cy="6858000"/>
                  <a:chOff x="0" y="0"/>
                  <a:chExt cx="12192000" cy="6858000"/>
                </a:xfrm>
              </p:grpSpPr>
              <p:sp>
                <p:nvSpPr>
                  <p:cNvPr id="34" name="Rectangle 33">
                    <a:extLst>
                      <a:ext uri="{FF2B5EF4-FFF2-40B4-BE49-F238E27FC236}">
                        <a16:creationId xmlns:a16="http://schemas.microsoft.com/office/drawing/2014/main" id="{0BCA2E8E-D2F5-DD42-8452-1F21F3BAD8D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0" y="0"/>
                    <a:ext cx="12192000" cy="6858000"/>
                  </a:xfrm>
                  <a:prstGeom prst="rect">
                    <a:avLst/>
                  </a:prstGeom>
                  <a:gradFill>
                    <a:gsLst>
                      <a:gs pos="35000">
                        <a:srgbClr val="143F95"/>
                      </a:gs>
                      <a:gs pos="82000">
                        <a:srgbClr val="0E53C1"/>
                      </a:gs>
                      <a:gs pos="7000">
                        <a:srgbClr val="1E3073"/>
                      </a:gs>
                    </a:gsLst>
                    <a:path path="circle">
                      <a:fillToRect t="100000" r="100000"/>
                    </a:path>
                  </a:gra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400" b="1" dirty="0">
                      <a:solidFill>
                        <a:srgbClr val="000000"/>
                      </a:solidFill>
                      <a:latin typeface="Arial" charset="0"/>
                      <a:ea typeface="ＭＳ Ｐゴシック" pitchFamily="16" charset="-128"/>
                      <a:cs typeface="ＭＳ Ｐゴシック" pitchFamily="-97" charset="-128"/>
                    </a:endParaRPr>
                  </a:p>
                </p:txBody>
              </p:sp>
              <p:pic>
                <p:nvPicPr>
                  <p:cNvPr id="35" name="Picture 34">
                    <a:extLst>
                      <a:ext uri="{FF2B5EF4-FFF2-40B4-BE49-F238E27FC236}">
                        <a16:creationId xmlns:a16="http://schemas.microsoft.com/office/drawing/2014/main" id="{2261A9F7-BEF1-C047-A518-47778012C37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 cstate="screen">
                    <a:duotone>
                      <a:prstClr val="black"/>
                      <a:schemeClr val="accent4">
                        <a:tint val="45000"/>
                        <a:satMod val="400000"/>
                      </a:schemeClr>
                    </a:duotone>
                    <a:alphaModFix amt="41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>
                  <a:xfrm>
                    <a:off x="9021" y="4810991"/>
                    <a:ext cx="2930236" cy="2047009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8B03C35C-0092-154E-B824-26CF0F46CCE6}"/>
                    </a:ext>
                  </a:extLst>
                </p:cNvPr>
                <p:cNvGrpSpPr/>
                <p:nvPr/>
              </p:nvGrpSpPr>
              <p:grpSpPr>
                <a:xfrm>
                  <a:off x="208303" y="146055"/>
                  <a:ext cx="11731071" cy="6595922"/>
                  <a:chOff x="208303" y="146055"/>
                  <a:chExt cx="11731071" cy="6595922"/>
                </a:xfrm>
              </p:grpSpPr>
              <p:grpSp>
                <p:nvGrpSpPr>
                  <p:cNvPr id="18" name="Group 17">
                    <a:extLst>
                      <a:ext uri="{FF2B5EF4-FFF2-40B4-BE49-F238E27FC236}">
                        <a16:creationId xmlns:a16="http://schemas.microsoft.com/office/drawing/2014/main" id="{5B11DF39-F77C-A346-88C2-78F05E12F42E}"/>
                      </a:ext>
                    </a:extLst>
                  </p:cNvPr>
                  <p:cNvGrpSpPr/>
                  <p:nvPr/>
                </p:nvGrpSpPr>
                <p:grpSpPr>
                  <a:xfrm>
                    <a:off x="11604987" y="146055"/>
                    <a:ext cx="334387" cy="435843"/>
                    <a:chOff x="11604987" y="146055"/>
                    <a:chExt cx="334387" cy="435843"/>
                  </a:xfrm>
                </p:grpSpPr>
                <p:grpSp>
                  <p:nvGrpSpPr>
                    <p:cNvPr id="26" name="Group 25">
                      <a:extLst>
                        <a:ext uri="{FF2B5EF4-FFF2-40B4-BE49-F238E27FC236}">
                          <a16:creationId xmlns:a16="http://schemas.microsoft.com/office/drawing/2014/main" id="{001729A9-59ED-774C-9DB4-1611BE58614C}"/>
                        </a:ext>
                      </a:extLst>
                    </p:cNvPr>
                    <p:cNvGrpSpPr>
                      <a:grpSpLocks noChangeAspect="1"/>
                    </p:cNvGrpSpPr>
                    <p:nvPr/>
                  </p:nvGrpSpPr>
                  <p:grpSpPr>
                    <a:xfrm>
                      <a:off x="11770125" y="399018"/>
                      <a:ext cx="169249" cy="182880"/>
                      <a:chOff x="7310041" y="760941"/>
                      <a:chExt cx="1043386" cy="1127422"/>
                    </a:xfrm>
                  </p:grpSpPr>
                  <p:sp>
                    <p:nvSpPr>
                      <p:cNvPr id="31" name="Freeform 30">
                        <a:extLst>
                          <a:ext uri="{FF2B5EF4-FFF2-40B4-BE49-F238E27FC236}">
                            <a16:creationId xmlns:a16="http://schemas.microsoft.com/office/drawing/2014/main" id="{FFF1D711-5992-8A4D-9DE7-64F7AD913B17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7735358" y="760941"/>
                        <a:ext cx="618069" cy="704087"/>
                      </a:xfrm>
                      <a:custGeom>
                        <a:avLst/>
                        <a:gdLst>
                          <a:gd name="connsiteX0" fmla="*/ 2 w 618069"/>
                          <a:gd name="connsiteY0" fmla="*/ 0 h 704087"/>
                          <a:gd name="connsiteX1" fmla="*/ 278345 w 618069"/>
                          <a:gd name="connsiteY1" fmla="*/ 0 h 704087"/>
                          <a:gd name="connsiteX2" fmla="*/ 278345 w 618069"/>
                          <a:gd name="connsiteY2" fmla="*/ 423334 h 704087"/>
                          <a:gd name="connsiteX3" fmla="*/ 618069 w 618069"/>
                          <a:gd name="connsiteY3" fmla="*/ 423334 h 704087"/>
                          <a:gd name="connsiteX4" fmla="*/ 618069 w 618069"/>
                          <a:gd name="connsiteY4" fmla="*/ 704087 h 704087"/>
                          <a:gd name="connsiteX5" fmla="*/ 278345 w 618069"/>
                          <a:gd name="connsiteY5" fmla="*/ 704087 h 704087"/>
                          <a:gd name="connsiteX6" fmla="*/ 2 w 618069"/>
                          <a:gd name="connsiteY6" fmla="*/ 704087 h 704087"/>
                          <a:gd name="connsiteX7" fmla="*/ 0 w 618069"/>
                          <a:gd name="connsiteY7" fmla="*/ 704087 h 704087"/>
                          <a:gd name="connsiteX8" fmla="*/ 0 w 618069"/>
                          <a:gd name="connsiteY8" fmla="*/ 423334 h 704087"/>
                          <a:gd name="connsiteX9" fmla="*/ 2 w 618069"/>
                          <a:gd name="connsiteY9" fmla="*/ 423334 h 70408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</a:cxnLst>
                        <a:rect l="l" t="t" r="r" b="b"/>
                        <a:pathLst>
                          <a:path w="618069" h="704087">
                            <a:moveTo>
                              <a:pt x="2" y="0"/>
                            </a:moveTo>
                            <a:lnTo>
                              <a:pt x="278345" y="0"/>
                            </a:lnTo>
                            <a:lnTo>
                              <a:pt x="278345" y="423334"/>
                            </a:lnTo>
                            <a:lnTo>
                              <a:pt x="618069" y="423334"/>
                            </a:lnTo>
                            <a:lnTo>
                              <a:pt x="618069" y="704087"/>
                            </a:lnTo>
                            <a:lnTo>
                              <a:pt x="278345" y="704087"/>
                            </a:lnTo>
                            <a:lnTo>
                              <a:pt x="2" y="704087"/>
                            </a:lnTo>
                            <a:lnTo>
                              <a:pt x="0" y="704087"/>
                            </a:lnTo>
                            <a:lnTo>
                              <a:pt x="0" y="423334"/>
                            </a:lnTo>
                            <a:lnTo>
                              <a:pt x="2" y="423334"/>
                            </a:lnTo>
                            <a:close/>
                          </a:path>
                        </a:pathLst>
                      </a:custGeom>
                      <a:solidFill>
                        <a:schemeClr val="tx1">
                          <a:alpha val="48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  <p:sp>
                    <p:nvSpPr>
                      <p:cNvPr id="32" name="Rectangle 31">
                        <a:extLst>
                          <a:ext uri="{FF2B5EF4-FFF2-40B4-BE49-F238E27FC236}">
                            <a16:creationId xmlns:a16="http://schemas.microsoft.com/office/drawing/2014/main" id="{4AC7F5FB-00F3-6C45-8D58-079F71B88E05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7735360" y="1483281"/>
                        <a:ext cx="278343" cy="405082"/>
                      </a:xfrm>
                      <a:prstGeom prst="rect">
                        <a:avLst/>
                      </a:prstGeom>
                      <a:solidFill>
                        <a:schemeClr val="tx1">
                          <a:alpha val="19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vert="horz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  <p:sp>
                    <p:nvSpPr>
                      <p:cNvPr id="33" name="Rectangle 32">
                        <a:extLst>
                          <a:ext uri="{FF2B5EF4-FFF2-40B4-BE49-F238E27FC236}">
                            <a16:creationId xmlns:a16="http://schemas.microsoft.com/office/drawing/2014/main" id="{7388DF9D-43B6-D04A-9235-251234F36D73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 rot="5400000">
                        <a:off x="7373410" y="1120906"/>
                        <a:ext cx="278343" cy="405082"/>
                      </a:xfrm>
                      <a:prstGeom prst="rect">
                        <a:avLst/>
                      </a:prstGeom>
                      <a:solidFill>
                        <a:schemeClr val="tx1">
                          <a:alpha val="19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vert="horz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</p:grpSp>
                <p:grpSp>
                  <p:nvGrpSpPr>
                    <p:cNvPr id="27" name="Group 26">
                      <a:extLst>
                        <a:ext uri="{FF2B5EF4-FFF2-40B4-BE49-F238E27FC236}">
                          <a16:creationId xmlns:a16="http://schemas.microsoft.com/office/drawing/2014/main" id="{007E5F26-77AB-214A-8657-812F0106C872}"/>
                        </a:ext>
                      </a:extLst>
                    </p:cNvPr>
                    <p:cNvGrpSpPr>
                      <a:grpSpLocks noChangeAspect="1"/>
                    </p:cNvGrpSpPr>
                    <p:nvPr/>
                  </p:nvGrpSpPr>
                  <p:grpSpPr>
                    <a:xfrm>
                      <a:off x="11604987" y="146055"/>
                      <a:ext cx="73152" cy="73152"/>
                      <a:chOff x="7310041" y="760941"/>
                      <a:chExt cx="1043386" cy="1127422"/>
                    </a:xfrm>
                  </p:grpSpPr>
                  <p:sp>
                    <p:nvSpPr>
                      <p:cNvPr id="28" name="Freeform 27">
                        <a:extLst>
                          <a:ext uri="{FF2B5EF4-FFF2-40B4-BE49-F238E27FC236}">
                            <a16:creationId xmlns:a16="http://schemas.microsoft.com/office/drawing/2014/main" id="{411B304E-487E-F645-9869-7C77B2081D32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7735358" y="760941"/>
                        <a:ext cx="618069" cy="704087"/>
                      </a:xfrm>
                      <a:custGeom>
                        <a:avLst/>
                        <a:gdLst>
                          <a:gd name="connsiteX0" fmla="*/ 2 w 618069"/>
                          <a:gd name="connsiteY0" fmla="*/ 0 h 704087"/>
                          <a:gd name="connsiteX1" fmla="*/ 278345 w 618069"/>
                          <a:gd name="connsiteY1" fmla="*/ 0 h 704087"/>
                          <a:gd name="connsiteX2" fmla="*/ 278345 w 618069"/>
                          <a:gd name="connsiteY2" fmla="*/ 423334 h 704087"/>
                          <a:gd name="connsiteX3" fmla="*/ 618069 w 618069"/>
                          <a:gd name="connsiteY3" fmla="*/ 423334 h 704087"/>
                          <a:gd name="connsiteX4" fmla="*/ 618069 w 618069"/>
                          <a:gd name="connsiteY4" fmla="*/ 704087 h 704087"/>
                          <a:gd name="connsiteX5" fmla="*/ 278345 w 618069"/>
                          <a:gd name="connsiteY5" fmla="*/ 704087 h 704087"/>
                          <a:gd name="connsiteX6" fmla="*/ 2 w 618069"/>
                          <a:gd name="connsiteY6" fmla="*/ 704087 h 704087"/>
                          <a:gd name="connsiteX7" fmla="*/ 0 w 618069"/>
                          <a:gd name="connsiteY7" fmla="*/ 704087 h 704087"/>
                          <a:gd name="connsiteX8" fmla="*/ 0 w 618069"/>
                          <a:gd name="connsiteY8" fmla="*/ 423334 h 704087"/>
                          <a:gd name="connsiteX9" fmla="*/ 2 w 618069"/>
                          <a:gd name="connsiteY9" fmla="*/ 423334 h 70408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</a:cxnLst>
                        <a:rect l="l" t="t" r="r" b="b"/>
                        <a:pathLst>
                          <a:path w="618069" h="704087">
                            <a:moveTo>
                              <a:pt x="2" y="0"/>
                            </a:moveTo>
                            <a:lnTo>
                              <a:pt x="278345" y="0"/>
                            </a:lnTo>
                            <a:lnTo>
                              <a:pt x="278345" y="423334"/>
                            </a:lnTo>
                            <a:lnTo>
                              <a:pt x="618069" y="423334"/>
                            </a:lnTo>
                            <a:lnTo>
                              <a:pt x="618069" y="704087"/>
                            </a:lnTo>
                            <a:lnTo>
                              <a:pt x="278345" y="704087"/>
                            </a:lnTo>
                            <a:lnTo>
                              <a:pt x="2" y="704087"/>
                            </a:lnTo>
                            <a:lnTo>
                              <a:pt x="0" y="704087"/>
                            </a:lnTo>
                            <a:lnTo>
                              <a:pt x="0" y="423334"/>
                            </a:lnTo>
                            <a:lnTo>
                              <a:pt x="2" y="423334"/>
                            </a:lnTo>
                            <a:close/>
                          </a:path>
                        </a:pathLst>
                      </a:custGeom>
                      <a:solidFill>
                        <a:schemeClr val="tx1">
                          <a:alpha val="48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  <p:sp>
                    <p:nvSpPr>
                      <p:cNvPr id="29" name="Rectangle 28">
                        <a:extLst>
                          <a:ext uri="{FF2B5EF4-FFF2-40B4-BE49-F238E27FC236}">
                            <a16:creationId xmlns:a16="http://schemas.microsoft.com/office/drawing/2014/main" id="{590CF333-0F7A-2640-90E6-9AE9CAD91E54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7735360" y="1483281"/>
                        <a:ext cx="278343" cy="405082"/>
                      </a:xfrm>
                      <a:prstGeom prst="rect">
                        <a:avLst/>
                      </a:prstGeom>
                      <a:solidFill>
                        <a:schemeClr val="tx1">
                          <a:alpha val="19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vert="horz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  <p:sp>
                    <p:nvSpPr>
                      <p:cNvPr id="30" name="Rectangle 29">
                        <a:extLst>
                          <a:ext uri="{FF2B5EF4-FFF2-40B4-BE49-F238E27FC236}">
                            <a16:creationId xmlns:a16="http://schemas.microsoft.com/office/drawing/2014/main" id="{FE074E8A-4890-1647-BC29-D3F443713738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 rot="5400000">
                        <a:off x="7373410" y="1120906"/>
                        <a:ext cx="278343" cy="405082"/>
                      </a:xfrm>
                      <a:prstGeom prst="rect">
                        <a:avLst/>
                      </a:prstGeom>
                      <a:solidFill>
                        <a:schemeClr val="tx1">
                          <a:alpha val="19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vert="horz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</p:grpSp>
              </p:grpSp>
              <p:grpSp>
                <p:nvGrpSpPr>
                  <p:cNvPr id="19" name="Group 18">
                    <a:extLst>
                      <a:ext uri="{FF2B5EF4-FFF2-40B4-BE49-F238E27FC236}">
                        <a16:creationId xmlns:a16="http://schemas.microsoft.com/office/drawing/2014/main" id="{B1FB1B2D-794C-8141-97C2-CC060463168D}"/>
                      </a:ext>
                    </a:extLst>
                  </p:cNvPr>
                  <p:cNvGrpSpPr/>
                  <p:nvPr/>
                </p:nvGrpSpPr>
                <p:grpSpPr>
                  <a:xfrm>
                    <a:off x="208303" y="5787704"/>
                    <a:ext cx="437544" cy="389381"/>
                    <a:chOff x="9178262" y="1315181"/>
                    <a:chExt cx="437544" cy="389381"/>
                  </a:xfrm>
                </p:grpSpPr>
                <p:pic>
                  <p:nvPicPr>
                    <p:cNvPr id="24" name="Picture 23">
                      <a:extLst>
                        <a:ext uri="{FF2B5EF4-FFF2-40B4-BE49-F238E27FC236}">
                          <a16:creationId xmlns:a16="http://schemas.microsoft.com/office/drawing/2014/main" id="{B7E12A91-B077-BA40-81D5-81DC275AF18E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445759" y="1521682"/>
                      <a:ext cx="170047" cy="18288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25" name="Picture 24">
                      <a:extLst>
                        <a:ext uri="{FF2B5EF4-FFF2-40B4-BE49-F238E27FC236}">
                          <a16:creationId xmlns:a16="http://schemas.microsoft.com/office/drawing/2014/main" id="{248D559D-03F2-4C41-92D7-CEBC14225546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178262" y="1315181"/>
                      <a:ext cx="85024" cy="91440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20" name="Group 19">
                    <a:extLst>
                      <a:ext uri="{FF2B5EF4-FFF2-40B4-BE49-F238E27FC236}">
                        <a16:creationId xmlns:a16="http://schemas.microsoft.com/office/drawing/2014/main" id="{414BB4CE-12C9-4540-B359-C10DC7A31287}"/>
                      </a:ext>
                    </a:extLst>
                  </p:cNvPr>
                  <p:cNvGrpSpPr/>
                  <p:nvPr/>
                </p:nvGrpSpPr>
                <p:grpSpPr>
                  <a:xfrm>
                    <a:off x="250899" y="6421937"/>
                    <a:ext cx="669934" cy="274320"/>
                    <a:chOff x="9445759" y="1430242"/>
                    <a:chExt cx="669934" cy="274320"/>
                  </a:xfrm>
                </p:grpSpPr>
                <p:pic>
                  <p:nvPicPr>
                    <p:cNvPr id="22" name="Picture 21">
                      <a:extLst>
                        <a:ext uri="{FF2B5EF4-FFF2-40B4-BE49-F238E27FC236}">
                          <a16:creationId xmlns:a16="http://schemas.microsoft.com/office/drawing/2014/main" id="{86A46947-9EA8-2545-952A-F3B3E08D2812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445759" y="1521682"/>
                      <a:ext cx="170047" cy="18288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23" name="Picture 22">
                      <a:extLst>
                        <a:ext uri="{FF2B5EF4-FFF2-40B4-BE49-F238E27FC236}">
                          <a16:creationId xmlns:a16="http://schemas.microsoft.com/office/drawing/2014/main" id="{390158FA-C35A-424C-9FFF-4AD6F677CA60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0030669" y="1430242"/>
                      <a:ext cx="85024" cy="91440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21" name="Picture 20">
                    <a:extLst>
                      <a:ext uri="{FF2B5EF4-FFF2-40B4-BE49-F238E27FC236}">
                        <a16:creationId xmlns:a16="http://schemas.microsoft.com/office/drawing/2014/main" id="{21CC0AD2-2D69-EE47-8122-94170F4CC4D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18384" y="6650537"/>
                    <a:ext cx="85024" cy="91440"/>
                  </a:xfrm>
                  <a:prstGeom prst="rect">
                    <a:avLst/>
                  </a:prstGeom>
                </p:spPr>
              </p:pic>
            </p:grpSp>
          </p:grpSp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24ECC295-BB81-9A40-B1CD-CF1645B37B9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screen">
                <a:alphaModFix amt="67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t="-58345"/>
              <a:stretch/>
            </p:blipFill>
            <p:spPr>
              <a:xfrm>
                <a:off x="-7429" y="5029200"/>
                <a:ext cx="3162521" cy="1849829"/>
              </a:xfrm>
              <a:prstGeom prst="rect">
                <a:avLst/>
              </a:prstGeom>
            </p:spPr>
          </p:pic>
        </p:grpSp>
      </p:grp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685800" y="682625"/>
            <a:ext cx="10826496" cy="615553"/>
          </a:xfrm>
        </p:spPr>
        <p:txBody>
          <a:bodyPr/>
          <a:lstStyle/>
          <a:p>
            <a:r>
              <a:rPr lang="en-US" sz="4000" dirty="0"/>
              <a:t>Global vs. local scenes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4294967295"/>
          </p:nvPr>
        </p:nvSpPr>
        <p:spPr>
          <a:xfrm>
            <a:off x="609600" y="1391806"/>
            <a:ext cx="5486400" cy="5105400"/>
          </a:xfrm>
          <a:prstGeom prst="rect">
            <a:avLst/>
          </a:prstGeom>
        </p:spPr>
        <p:txBody>
          <a:bodyPr lIns="121917" tIns="60958" rIns="121917" bIns="60958"/>
          <a:lstStyle/>
          <a:p>
            <a:pPr marL="0" indent="0">
              <a:buNone/>
            </a:pPr>
            <a:r>
              <a:rPr lang="en-US" sz="2800" b="1" dirty="0"/>
              <a:t>Global</a:t>
            </a:r>
          </a:p>
          <a:p>
            <a:r>
              <a:rPr lang="en-US" sz="2700" b="0" dirty="0"/>
              <a:t>Web Mercator or WGS84</a:t>
            </a:r>
          </a:p>
          <a:p>
            <a:r>
              <a:rPr lang="en-US" sz="2700" b="0" dirty="0"/>
              <a:t>Sphere/curved surface</a:t>
            </a:r>
          </a:p>
        </p:txBody>
      </p:sp>
      <p:sp>
        <p:nvSpPr>
          <p:cNvPr id="4" name="Text Placeholder 7"/>
          <p:cNvSpPr txBox="1">
            <a:spLocks/>
          </p:cNvSpPr>
          <p:nvPr/>
        </p:nvSpPr>
        <p:spPr bwMode="auto">
          <a:xfrm>
            <a:off x="6400800" y="1391806"/>
            <a:ext cx="5791200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82875" tIns="45719" rIns="91438" bIns="45719" numCol="1" anchor="t" anchorCtr="0" compatLnSpc="1">
            <a:prstTxWarp prst="textNoShape">
              <a:avLst/>
            </a:prstTxWarp>
          </a:bodyPr>
          <a:lstStyle>
            <a:lvl1pPr marL="136922" indent="-136922" algn="l" rtl="0" eaLnBrk="1" fontAlgn="base" hangingPunct="1">
              <a:spcBef>
                <a:spcPts val="135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Arial" charset="0"/>
              <a:buChar char="•"/>
              <a:defRPr sz="2400" kern="1200">
                <a:solidFill>
                  <a:srgbClr val="2A7433"/>
                </a:solidFill>
                <a:latin typeface="+mn-lt"/>
                <a:ea typeface="+mn-ea"/>
                <a:cs typeface="+mn-cs"/>
              </a:defRPr>
            </a:lvl1pPr>
            <a:lvl2pPr marL="342900" indent="-136922" algn="l" rtl="0" eaLnBrk="1" fontAlgn="base" hangingPunct="1">
              <a:spcBef>
                <a:spcPts val="45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Arial" charset="0"/>
              <a:buChar char="•"/>
              <a:defRPr sz="2000" kern="1200">
                <a:solidFill>
                  <a:srgbClr val="2A7433"/>
                </a:solidFill>
                <a:latin typeface="+mn-lt"/>
                <a:ea typeface="+mn-ea"/>
                <a:cs typeface="+mn-cs"/>
              </a:defRPr>
            </a:lvl2pPr>
            <a:lvl3pPr marL="547688" indent="-136922" algn="l" rtl="0" eaLnBrk="1" fontAlgn="base" hangingPunct="1">
              <a:spcBef>
                <a:spcPts val="450"/>
              </a:spcBef>
              <a:spcAft>
                <a:spcPct val="0"/>
              </a:spcAft>
              <a:buClr>
                <a:schemeClr val="accent1"/>
              </a:buClr>
              <a:buSzPct val="90000"/>
              <a:buFont typeface="Arial" charset="0"/>
              <a:buChar char="•"/>
              <a:defRPr kern="1200">
                <a:solidFill>
                  <a:srgbClr val="2A7433"/>
                </a:solidFill>
                <a:latin typeface="+mn-lt"/>
                <a:ea typeface="+mn-ea"/>
                <a:cs typeface="+mn-cs"/>
              </a:defRPr>
            </a:lvl3pPr>
            <a:lvl4pPr marL="753666" indent="-136922" algn="l" rtl="0" eaLnBrk="1" fontAlgn="base" hangingPunct="1">
              <a:spcBef>
                <a:spcPts val="45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1600" kern="1200">
                <a:solidFill>
                  <a:srgbClr val="2A7433"/>
                </a:solidFill>
                <a:latin typeface="+mn-lt"/>
                <a:ea typeface="+mn-ea"/>
                <a:cs typeface="+mn-cs"/>
              </a:defRPr>
            </a:lvl4pPr>
            <a:lvl5pPr marL="890588" indent="-102394" algn="l" rtl="0" eaLnBrk="1" fontAlgn="base" hangingPunct="1">
              <a:spcBef>
                <a:spcPts val="45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 kern="1200">
                <a:solidFill>
                  <a:srgbClr val="2A7433"/>
                </a:solidFill>
                <a:latin typeface="+mn-lt"/>
                <a:ea typeface="+mn-ea"/>
                <a:cs typeface="+mn-cs"/>
              </a:defRPr>
            </a:lvl5pPr>
            <a:lvl6pPr marL="1028700" indent="-137160" algn="l" defTabSz="6858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65860" indent="-137160" algn="l" defTabSz="6858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303020" indent="-137160" algn="l" defTabSz="6858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40180" indent="-137160" algn="l" defTabSz="6858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b="1" dirty="0">
                <a:solidFill>
                  <a:schemeClr val="tx1"/>
                </a:solidFill>
              </a:rPr>
              <a:t>Local</a:t>
            </a:r>
            <a:endParaRPr lang="en-US" b="1" dirty="0">
              <a:solidFill>
                <a:schemeClr val="tx1"/>
              </a:solidFill>
            </a:endParaRPr>
          </a:p>
          <a:p>
            <a:r>
              <a:rPr lang="en-US" sz="2700" dirty="0">
                <a:solidFill>
                  <a:schemeClr val="tx1"/>
                </a:solidFill>
              </a:rPr>
              <a:t>Any PCS (including Web Mercator)</a:t>
            </a:r>
          </a:p>
          <a:p>
            <a:r>
              <a:rPr lang="en-US" sz="2700" dirty="0">
                <a:solidFill>
                  <a:schemeClr val="tx1"/>
                </a:solidFill>
              </a:rPr>
              <a:t>Flat surface/no curvature</a:t>
            </a:r>
          </a:p>
          <a:p>
            <a:r>
              <a:rPr lang="en-US" sz="2700" dirty="0" err="1">
                <a:solidFill>
                  <a:schemeClr val="tx1"/>
                </a:solidFill>
              </a:rPr>
              <a:t>ClippingExtent</a:t>
            </a:r>
            <a:endParaRPr lang="en-US" sz="2700" dirty="0">
              <a:solidFill>
                <a:schemeClr val="tx1"/>
              </a:solidFill>
            </a:endParaRPr>
          </a:p>
          <a:p>
            <a:r>
              <a:rPr lang="en-US" sz="2700" dirty="0">
                <a:solidFill>
                  <a:schemeClr val="tx1"/>
                </a:solidFill>
              </a:rPr>
              <a:t>Underground navigation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02400" y="4749801"/>
            <a:ext cx="3352800" cy="188595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2800" y="4140201"/>
            <a:ext cx="4036459" cy="2270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994189"/>
      </p:ext>
    </p:extLst>
  </p:cSld>
  <p:clrMapOvr>
    <a:masterClrMapping/>
  </p:clrMapOvr>
  <p:transition spd="med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998798FA-5EDD-A649-B98C-F937C185ADA2}"/>
              </a:ext>
            </a:extLst>
          </p:cNvPr>
          <p:cNvGrpSpPr/>
          <p:nvPr/>
        </p:nvGrpSpPr>
        <p:grpSpPr>
          <a:xfrm>
            <a:off x="-7429" y="-15486"/>
            <a:ext cx="12206856" cy="6894515"/>
            <a:chOff x="-7429" y="-15486"/>
            <a:chExt cx="12206856" cy="6894515"/>
          </a:xfrm>
        </p:grpSpPr>
        <p:sp>
          <p:nvSpPr>
            <p:cNvPr id="8" name="shading (lower right)">
              <a:extLst>
                <a:ext uri="{FF2B5EF4-FFF2-40B4-BE49-F238E27FC236}">
                  <a16:creationId xmlns:a16="http://schemas.microsoft.com/office/drawing/2014/main" id="{BAE93D4A-B335-CE4C-9084-8DD36A0FC0CC}"/>
                </a:ext>
              </a:extLst>
            </p:cNvPr>
            <p:cNvSpPr/>
            <p:nvPr/>
          </p:nvSpPr>
          <p:spPr bwMode="auto">
            <a:xfrm>
              <a:off x="0" y="-15486"/>
              <a:ext cx="12199427" cy="6888971"/>
            </a:xfrm>
            <a:prstGeom prst="rect">
              <a:avLst/>
            </a:prstGeom>
            <a:gradFill flip="none" rotWithShape="1">
              <a:gsLst>
                <a:gs pos="91000">
                  <a:srgbClr val="095FB4"/>
                </a:gs>
                <a:gs pos="74000">
                  <a:srgbClr val="153F98"/>
                </a:gs>
                <a:gs pos="49000">
                  <a:srgbClr val="113684"/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3D10A7B4-BACC-B741-B096-8EB96305DB84}"/>
                </a:ext>
              </a:extLst>
            </p:cNvPr>
            <p:cNvGrpSpPr/>
            <p:nvPr/>
          </p:nvGrpSpPr>
          <p:grpSpPr>
            <a:xfrm>
              <a:off x="-7429" y="0"/>
              <a:ext cx="12199429" cy="6879029"/>
              <a:chOff x="-7429" y="0"/>
              <a:chExt cx="12199429" cy="6879029"/>
            </a:xfrm>
          </p:grpSpPr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E8A3F4ED-7BAF-F547-AAC5-F82D129A9F28}"/>
                  </a:ext>
                </a:extLst>
              </p:cNvPr>
              <p:cNvGrpSpPr/>
              <p:nvPr/>
            </p:nvGrpSpPr>
            <p:grpSpPr>
              <a:xfrm>
                <a:off x="0" y="0"/>
                <a:ext cx="12192000" cy="6858000"/>
                <a:chOff x="0" y="0"/>
                <a:chExt cx="12192000" cy="6858000"/>
              </a:xfrm>
            </p:grpSpPr>
            <p:grpSp>
              <p:nvGrpSpPr>
                <p:cNvPr id="12" name="Group 11" hidden="1">
                  <a:extLst>
                    <a:ext uri="{FF2B5EF4-FFF2-40B4-BE49-F238E27FC236}">
                      <a16:creationId xmlns:a16="http://schemas.microsoft.com/office/drawing/2014/main" id="{7F160EDF-A88B-6041-9518-90DE6B97E2C2}"/>
                    </a:ext>
                  </a:extLst>
                </p:cNvPr>
                <p:cNvGrpSpPr/>
                <p:nvPr/>
              </p:nvGrpSpPr>
              <p:grpSpPr>
                <a:xfrm>
                  <a:off x="0" y="0"/>
                  <a:ext cx="12192000" cy="6858000"/>
                  <a:chOff x="0" y="0"/>
                  <a:chExt cx="12192000" cy="6858000"/>
                </a:xfrm>
              </p:grpSpPr>
              <p:sp>
                <p:nvSpPr>
                  <p:cNvPr id="30" name="Rectangle 29">
                    <a:extLst>
                      <a:ext uri="{FF2B5EF4-FFF2-40B4-BE49-F238E27FC236}">
                        <a16:creationId xmlns:a16="http://schemas.microsoft.com/office/drawing/2014/main" id="{13F91B78-9CCE-A14E-87D4-9C2B45D2728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0" y="0"/>
                    <a:ext cx="12192000" cy="6858000"/>
                  </a:xfrm>
                  <a:prstGeom prst="rect">
                    <a:avLst/>
                  </a:prstGeom>
                  <a:gradFill>
                    <a:gsLst>
                      <a:gs pos="35000">
                        <a:srgbClr val="143F95"/>
                      </a:gs>
                      <a:gs pos="82000">
                        <a:srgbClr val="0E53C1"/>
                      </a:gs>
                      <a:gs pos="7000">
                        <a:srgbClr val="1E3073"/>
                      </a:gs>
                    </a:gsLst>
                    <a:path path="circle">
                      <a:fillToRect t="100000" r="100000"/>
                    </a:path>
                  </a:gra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400" b="1" dirty="0">
                      <a:solidFill>
                        <a:srgbClr val="000000"/>
                      </a:solidFill>
                      <a:latin typeface="Arial" charset="0"/>
                      <a:ea typeface="ＭＳ Ｐゴシック" pitchFamily="16" charset="-128"/>
                      <a:cs typeface="ＭＳ Ｐゴシック" pitchFamily="-97" charset="-128"/>
                    </a:endParaRPr>
                  </a:p>
                </p:txBody>
              </p:sp>
              <p:pic>
                <p:nvPicPr>
                  <p:cNvPr id="31" name="Picture 30">
                    <a:extLst>
                      <a:ext uri="{FF2B5EF4-FFF2-40B4-BE49-F238E27FC236}">
                        <a16:creationId xmlns:a16="http://schemas.microsoft.com/office/drawing/2014/main" id="{F5F09ECD-8970-7546-BFBB-513DFCA6D99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 cstate="screen">
                    <a:duotone>
                      <a:prstClr val="black"/>
                      <a:schemeClr val="accent4">
                        <a:tint val="45000"/>
                        <a:satMod val="400000"/>
                      </a:schemeClr>
                    </a:duotone>
                    <a:alphaModFix amt="41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>
                  <a:xfrm>
                    <a:off x="9021" y="4810991"/>
                    <a:ext cx="2930236" cy="2047009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F3A0F066-F649-C943-8622-E50676531D49}"/>
                    </a:ext>
                  </a:extLst>
                </p:cNvPr>
                <p:cNvGrpSpPr/>
                <p:nvPr/>
              </p:nvGrpSpPr>
              <p:grpSpPr>
                <a:xfrm>
                  <a:off x="208303" y="146055"/>
                  <a:ext cx="11731071" cy="6595922"/>
                  <a:chOff x="208303" y="146055"/>
                  <a:chExt cx="11731071" cy="6595922"/>
                </a:xfrm>
              </p:grpSpPr>
              <p:grpSp>
                <p:nvGrpSpPr>
                  <p:cNvPr id="14" name="Group 13">
                    <a:extLst>
                      <a:ext uri="{FF2B5EF4-FFF2-40B4-BE49-F238E27FC236}">
                        <a16:creationId xmlns:a16="http://schemas.microsoft.com/office/drawing/2014/main" id="{DE6D55B5-1990-1846-9DD5-7BE05B4F4C44}"/>
                      </a:ext>
                    </a:extLst>
                  </p:cNvPr>
                  <p:cNvGrpSpPr/>
                  <p:nvPr/>
                </p:nvGrpSpPr>
                <p:grpSpPr>
                  <a:xfrm>
                    <a:off x="11604987" y="146055"/>
                    <a:ext cx="334387" cy="435843"/>
                    <a:chOff x="11604987" y="146055"/>
                    <a:chExt cx="334387" cy="435843"/>
                  </a:xfrm>
                </p:grpSpPr>
                <p:grpSp>
                  <p:nvGrpSpPr>
                    <p:cNvPr id="22" name="Group 21">
                      <a:extLst>
                        <a:ext uri="{FF2B5EF4-FFF2-40B4-BE49-F238E27FC236}">
                          <a16:creationId xmlns:a16="http://schemas.microsoft.com/office/drawing/2014/main" id="{B3E58C21-AE67-7A45-BB32-EEF538C70A59}"/>
                        </a:ext>
                      </a:extLst>
                    </p:cNvPr>
                    <p:cNvGrpSpPr>
                      <a:grpSpLocks noChangeAspect="1"/>
                    </p:cNvGrpSpPr>
                    <p:nvPr/>
                  </p:nvGrpSpPr>
                  <p:grpSpPr>
                    <a:xfrm>
                      <a:off x="11770125" y="399018"/>
                      <a:ext cx="169249" cy="182880"/>
                      <a:chOff x="7310041" y="760941"/>
                      <a:chExt cx="1043386" cy="1127422"/>
                    </a:xfrm>
                  </p:grpSpPr>
                  <p:sp>
                    <p:nvSpPr>
                      <p:cNvPr id="27" name="Freeform 26">
                        <a:extLst>
                          <a:ext uri="{FF2B5EF4-FFF2-40B4-BE49-F238E27FC236}">
                            <a16:creationId xmlns:a16="http://schemas.microsoft.com/office/drawing/2014/main" id="{883F338F-0BD7-E948-AA2E-EA6815CEC76E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7735358" y="760941"/>
                        <a:ext cx="618069" cy="704087"/>
                      </a:xfrm>
                      <a:custGeom>
                        <a:avLst/>
                        <a:gdLst>
                          <a:gd name="connsiteX0" fmla="*/ 2 w 618069"/>
                          <a:gd name="connsiteY0" fmla="*/ 0 h 704087"/>
                          <a:gd name="connsiteX1" fmla="*/ 278345 w 618069"/>
                          <a:gd name="connsiteY1" fmla="*/ 0 h 704087"/>
                          <a:gd name="connsiteX2" fmla="*/ 278345 w 618069"/>
                          <a:gd name="connsiteY2" fmla="*/ 423334 h 704087"/>
                          <a:gd name="connsiteX3" fmla="*/ 618069 w 618069"/>
                          <a:gd name="connsiteY3" fmla="*/ 423334 h 704087"/>
                          <a:gd name="connsiteX4" fmla="*/ 618069 w 618069"/>
                          <a:gd name="connsiteY4" fmla="*/ 704087 h 704087"/>
                          <a:gd name="connsiteX5" fmla="*/ 278345 w 618069"/>
                          <a:gd name="connsiteY5" fmla="*/ 704087 h 704087"/>
                          <a:gd name="connsiteX6" fmla="*/ 2 w 618069"/>
                          <a:gd name="connsiteY6" fmla="*/ 704087 h 704087"/>
                          <a:gd name="connsiteX7" fmla="*/ 0 w 618069"/>
                          <a:gd name="connsiteY7" fmla="*/ 704087 h 704087"/>
                          <a:gd name="connsiteX8" fmla="*/ 0 w 618069"/>
                          <a:gd name="connsiteY8" fmla="*/ 423334 h 704087"/>
                          <a:gd name="connsiteX9" fmla="*/ 2 w 618069"/>
                          <a:gd name="connsiteY9" fmla="*/ 423334 h 70408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</a:cxnLst>
                        <a:rect l="l" t="t" r="r" b="b"/>
                        <a:pathLst>
                          <a:path w="618069" h="704087">
                            <a:moveTo>
                              <a:pt x="2" y="0"/>
                            </a:moveTo>
                            <a:lnTo>
                              <a:pt x="278345" y="0"/>
                            </a:lnTo>
                            <a:lnTo>
                              <a:pt x="278345" y="423334"/>
                            </a:lnTo>
                            <a:lnTo>
                              <a:pt x="618069" y="423334"/>
                            </a:lnTo>
                            <a:lnTo>
                              <a:pt x="618069" y="704087"/>
                            </a:lnTo>
                            <a:lnTo>
                              <a:pt x="278345" y="704087"/>
                            </a:lnTo>
                            <a:lnTo>
                              <a:pt x="2" y="704087"/>
                            </a:lnTo>
                            <a:lnTo>
                              <a:pt x="0" y="704087"/>
                            </a:lnTo>
                            <a:lnTo>
                              <a:pt x="0" y="423334"/>
                            </a:lnTo>
                            <a:lnTo>
                              <a:pt x="2" y="423334"/>
                            </a:lnTo>
                            <a:close/>
                          </a:path>
                        </a:pathLst>
                      </a:custGeom>
                      <a:solidFill>
                        <a:schemeClr val="tx1">
                          <a:alpha val="48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  <p:sp>
                    <p:nvSpPr>
                      <p:cNvPr id="28" name="Rectangle 27">
                        <a:extLst>
                          <a:ext uri="{FF2B5EF4-FFF2-40B4-BE49-F238E27FC236}">
                            <a16:creationId xmlns:a16="http://schemas.microsoft.com/office/drawing/2014/main" id="{9DAC953E-302D-D74D-A3E7-D1AC79B4FE40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7735360" y="1483281"/>
                        <a:ext cx="278343" cy="405082"/>
                      </a:xfrm>
                      <a:prstGeom prst="rect">
                        <a:avLst/>
                      </a:prstGeom>
                      <a:solidFill>
                        <a:schemeClr val="tx1">
                          <a:alpha val="19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vert="horz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  <p:sp>
                    <p:nvSpPr>
                      <p:cNvPr id="29" name="Rectangle 28">
                        <a:extLst>
                          <a:ext uri="{FF2B5EF4-FFF2-40B4-BE49-F238E27FC236}">
                            <a16:creationId xmlns:a16="http://schemas.microsoft.com/office/drawing/2014/main" id="{A4B88E67-E639-3B44-8D43-AA81C7A40FBB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 rot="5400000">
                        <a:off x="7373410" y="1120906"/>
                        <a:ext cx="278343" cy="405082"/>
                      </a:xfrm>
                      <a:prstGeom prst="rect">
                        <a:avLst/>
                      </a:prstGeom>
                      <a:solidFill>
                        <a:schemeClr val="tx1">
                          <a:alpha val="19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vert="horz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</p:grpSp>
                <p:grpSp>
                  <p:nvGrpSpPr>
                    <p:cNvPr id="23" name="Group 22">
                      <a:extLst>
                        <a:ext uri="{FF2B5EF4-FFF2-40B4-BE49-F238E27FC236}">
                          <a16:creationId xmlns:a16="http://schemas.microsoft.com/office/drawing/2014/main" id="{0B4956F8-3811-5347-ADD5-5A3B41E3AE07}"/>
                        </a:ext>
                      </a:extLst>
                    </p:cNvPr>
                    <p:cNvGrpSpPr>
                      <a:grpSpLocks noChangeAspect="1"/>
                    </p:cNvGrpSpPr>
                    <p:nvPr/>
                  </p:nvGrpSpPr>
                  <p:grpSpPr>
                    <a:xfrm>
                      <a:off x="11604987" y="146055"/>
                      <a:ext cx="73152" cy="73152"/>
                      <a:chOff x="7310041" y="760941"/>
                      <a:chExt cx="1043386" cy="1127422"/>
                    </a:xfrm>
                  </p:grpSpPr>
                  <p:sp>
                    <p:nvSpPr>
                      <p:cNvPr id="24" name="Freeform 23">
                        <a:extLst>
                          <a:ext uri="{FF2B5EF4-FFF2-40B4-BE49-F238E27FC236}">
                            <a16:creationId xmlns:a16="http://schemas.microsoft.com/office/drawing/2014/main" id="{09740A16-B176-AF47-9D6C-22BB9779E2FF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7735358" y="760941"/>
                        <a:ext cx="618069" cy="704087"/>
                      </a:xfrm>
                      <a:custGeom>
                        <a:avLst/>
                        <a:gdLst>
                          <a:gd name="connsiteX0" fmla="*/ 2 w 618069"/>
                          <a:gd name="connsiteY0" fmla="*/ 0 h 704087"/>
                          <a:gd name="connsiteX1" fmla="*/ 278345 w 618069"/>
                          <a:gd name="connsiteY1" fmla="*/ 0 h 704087"/>
                          <a:gd name="connsiteX2" fmla="*/ 278345 w 618069"/>
                          <a:gd name="connsiteY2" fmla="*/ 423334 h 704087"/>
                          <a:gd name="connsiteX3" fmla="*/ 618069 w 618069"/>
                          <a:gd name="connsiteY3" fmla="*/ 423334 h 704087"/>
                          <a:gd name="connsiteX4" fmla="*/ 618069 w 618069"/>
                          <a:gd name="connsiteY4" fmla="*/ 704087 h 704087"/>
                          <a:gd name="connsiteX5" fmla="*/ 278345 w 618069"/>
                          <a:gd name="connsiteY5" fmla="*/ 704087 h 704087"/>
                          <a:gd name="connsiteX6" fmla="*/ 2 w 618069"/>
                          <a:gd name="connsiteY6" fmla="*/ 704087 h 704087"/>
                          <a:gd name="connsiteX7" fmla="*/ 0 w 618069"/>
                          <a:gd name="connsiteY7" fmla="*/ 704087 h 704087"/>
                          <a:gd name="connsiteX8" fmla="*/ 0 w 618069"/>
                          <a:gd name="connsiteY8" fmla="*/ 423334 h 704087"/>
                          <a:gd name="connsiteX9" fmla="*/ 2 w 618069"/>
                          <a:gd name="connsiteY9" fmla="*/ 423334 h 70408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</a:cxnLst>
                        <a:rect l="l" t="t" r="r" b="b"/>
                        <a:pathLst>
                          <a:path w="618069" h="704087">
                            <a:moveTo>
                              <a:pt x="2" y="0"/>
                            </a:moveTo>
                            <a:lnTo>
                              <a:pt x="278345" y="0"/>
                            </a:lnTo>
                            <a:lnTo>
                              <a:pt x="278345" y="423334"/>
                            </a:lnTo>
                            <a:lnTo>
                              <a:pt x="618069" y="423334"/>
                            </a:lnTo>
                            <a:lnTo>
                              <a:pt x="618069" y="704087"/>
                            </a:lnTo>
                            <a:lnTo>
                              <a:pt x="278345" y="704087"/>
                            </a:lnTo>
                            <a:lnTo>
                              <a:pt x="2" y="704087"/>
                            </a:lnTo>
                            <a:lnTo>
                              <a:pt x="0" y="704087"/>
                            </a:lnTo>
                            <a:lnTo>
                              <a:pt x="0" y="423334"/>
                            </a:lnTo>
                            <a:lnTo>
                              <a:pt x="2" y="423334"/>
                            </a:lnTo>
                            <a:close/>
                          </a:path>
                        </a:pathLst>
                      </a:custGeom>
                      <a:solidFill>
                        <a:schemeClr val="tx1">
                          <a:alpha val="48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  <p:sp>
                    <p:nvSpPr>
                      <p:cNvPr id="25" name="Rectangle 24">
                        <a:extLst>
                          <a:ext uri="{FF2B5EF4-FFF2-40B4-BE49-F238E27FC236}">
                            <a16:creationId xmlns:a16="http://schemas.microsoft.com/office/drawing/2014/main" id="{1F6FF81F-C47B-0048-912A-B0C3D3AF4FCD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7735360" y="1483281"/>
                        <a:ext cx="278343" cy="405082"/>
                      </a:xfrm>
                      <a:prstGeom prst="rect">
                        <a:avLst/>
                      </a:prstGeom>
                      <a:solidFill>
                        <a:schemeClr val="tx1">
                          <a:alpha val="19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vert="horz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  <p:sp>
                    <p:nvSpPr>
                      <p:cNvPr id="26" name="Rectangle 25">
                        <a:extLst>
                          <a:ext uri="{FF2B5EF4-FFF2-40B4-BE49-F238E27FC236}">
                            <a16:creationId xmlns:a16="http://schemas.microsoft.com/office/drawing/2014/main" id="{E7DF7DA5-E19D-234A-86F5-1A10BE09B196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 rot="5400000">
                        <a:off x="7373410" y="1120906"/>
                        <a:ext cx="278343" cy="405082"/>
                      </a:xfrm>
                      <a:prstGeom prst="rect">
                        <a:avLst/>
                      </a:prstGeom>
                      <a:solidFill>
                        <a:schemeClr val="tx1">
                          <a:alpha val="19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vert="horz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</p:grpSp>
              </p:grpSp>
              <p:grpSp>
                <p:nvGrpSpPr>
                  <p:cNvPr id="15" name="Group 14">
                    <a:extLst>
                      <a:ext uri="{FF2B5EF4-FFF2-40B4-BE49-F238E27FC236}">
                        <a16:creationId xmlns:a16="http://schemas.microsoft.com/office/drawing/2014/main" id="{D1E3E0EB-54A2-6844-8AA1-2DE453DAA761}"/>
                      </a:ext>
                    </a:extLst>
                  </p:cNvPr>
                  <p:cNvGrpSpPr/>
                  <p:nvPr/>
                </p:nvGrpSpPr>
                <p:grpSpPr>
                  <a:xfrm>
                    <a:off x="208303" y="5787704"/>
                    <a:ext cx="437544" cy="389381"/>
                    <a:chOff x="9178262" y="1315181"/>
                    <a:chExt cx="437544" cy="389381"/>
                  </a:xfrm>
                </p:grpSpPr>
                <p:pic>
                  <p:nvPicPr>
                    <p:cNvPr id="20" name="Picture 19">
                      <a:extLst>
                        <a:ext uri="{FF2B5EF4-FFF2-40B4-BE49-F238E27FC236}">
                          <a16:creationId xmlns:a16="http://schemas.microsoft.com/office/drawing/2014/main" id="{B29859FA-8A83-8E45-BB00-C9A76DFDABDC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445759" y="1521682"/>
                      <a:ext cx="170047" cy="18288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21" name="Picture 20">
                      <a:extLst>
                        <a:ext uri="{FF2B5EF4-FFF2-40B4-BE49-F238E27FC236}">
                          <a16:creationId xmlns:a16="http://schemas.microsoft.com/office/drawing/2014/main" id="{B1F354CC-724B-2845-83F4-EF61201BF053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178262" y="1315181"/>
                      <a:ext cx="85024" cy="91440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16" name="Group 15">
                    <a:extLst>
                      <a:ext uri="{FF2B5EF4-FFF2-40B4-BE49-F238E27FC236}">
                        <a16:creationId xmlns:a16="http://schemas.microsoft.com/office/drawing/2014/main" id="{0219D35D-C0A9-1242-BA30-2D7827FB8697}"/>
                      </a:ext>
                    </a:extLst>
                  </p:cNvPr>
                  <p:cNvGrpSpPr/>
                  <p:nvPr/>
                </p:nvGrpSpPr>
                <p:grpSpPr>
                  <a:xfrm>
                    <a:off x="250899" y="6421937"/>
                    <a:ext cx="669934" cy="274320"/>
                    <a:chOff x="9445759" y="1430242"/>
                    <a:chExt cx="669934" cy="274320"/>
                  </a:xfrm>
                </p:grpSpPr>
                <p:pic>
                  <p:nvPicPr>
                    <p:cNvPr id="18" name="Picture 17">
                      <a:extLst>
                        <a:ext uri="{FF2B5EF4-FFF2-40B4-BE49-F238E27FC236}">
                          <a16:creationId xmlns:a16="http://schemas.microsoft.com/office/drawing/2014/main" id="{668DE165-5D9B-5C46-B99A-8A025DF34AD9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445759" y="1521682"/>
                      <a:ext cx="170047" cy="18288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9" name="Picture 18">
                      <a:extLst>
                        <a:ext uri="{FF2B5EF4-FFF2-40B4-BE49-F238E27FC236}">
                          <a16:creationId xmlns:a16="http://schemas.microsoft.com/office/drawing/2014/main" id="{DE31A9D8-A857-4347-83EF-FAA6F1F152E8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0030669" y="1430242"/>
                      <a:ext cx="85024" cy="91440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17" name="Picture 16">
                    <a:extLst>
                      <a:ext uri="{FF2B5EF4-FFF2-40B4-BE49-F238E27FC236}">
                        <a16:creationId xmlns:a16="http://schemas.microsoft.com/office/drawing/2014/main" id="{47A21C5E-E713-6D46-B6D3-BE919806DDE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18384" y="6650537"/>
                    <a:ext cx="85024" cy="91440"/>
                  </a:xfrm>
                  <a:prstGeom prst="rect">
                    <a:avLst/>
                  </a:prstGeom>
                </p:spPr>
              </p:pic>
            </p:grpSp>
          </p:grpSp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86881DD2-63E4-A24C-8B62-D7D1ADAF161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screen">
                <a:alphaModFix amt="67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t="-58345"/>
              <a:stretch/>
            </p:blipFill>
            <p:spPr>
              <a:xfrm>
                <a:off x="-7429" y="5029200"/>
                <a:ext cx="3162521" cy="1849829"/>
              </a:xfrm>
              <a:prstGeom prst="rect">
                <a:avLst/>
              </a:prstGeom>
            </p:spPr>
          </p:pic>
        </p:grpSp>
      </p:grp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685800" y="682625"/>
            <a:ext cx="10826496" cy="615553"/>
          </a:xfrm>
        </p:spPr>
        <p:txBody>
          <a:bodyPr/>
          <a:lstStyle/>
          <a:p>
            <a:r>
              <a:rPr lang="en-US" sz="4000" dirty="0"/>
              <a:t>Global scene</a:t>
            </a:r>
          </a:p>
        </p:txBody>
      </p:sp>
      <p:pic>
        <p:nvPicPr>
          <p:cNvPr id="3" name="Picture 2" descr="Screen Shot 2016-09-30 at 10.05.52 A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5601" y="1371600"/>
            <a:ext cx="7716073" cy="4953000"/>
          </a:xfrm>
          <a:prstGeom prst="rect">
            <a:avLst/>
          </a:prstGeom>
        </p:spPr>
      </p:pic>
      <p:pic>
        <p:nvPicPr>
          <p:cNvPr id="6" name="Picture 5" descr="Screen Shot 2016-09-30 at 10.27.59 AM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0" y="2235084"/>
            <a:ext cx="4910667" cy="4131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2390"/>
      </p:ext>
    </p:extLst>
  </p:cSld>
  <p:clrMapOvr>
    <a:masterClrMapping/>
  </p:clrMapOvr>
  <p:transition spd="med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25F8F847-0C47-794E-87B1-63607A86D9D7}"/>
              </a:ext>
            </a:extLst>
          </p:cNvPr>
          <p:cNvGrpSpPr/>
          <p:nvPr/>
        </p:nvGrpSpPr>
        <p:grpSpPr>
          <a:xfrm>
            <a:off x="-7429" y="-15486"/>
            <a:ext cx="12206856" cy="6894515"/>
            <a:chOff x="-7429" y="-15486"/>
            <a:chExt cx="12206856" cy="6894515"/>
          </a:xfrm>
        </p:grpSpPr>
        <p:sp>
          <p:nvSpPr>
            <p:cNvPr id="6" name="shading (lower right)">
              <a:extLst>
                <a:ext uri="{FF2B5EF4-FFF2-40B4-BE49-F238E27FC236}">
                  <a16:creationId xmlns:a16="http://schemas.microsoft.com/office/drawing/2014/main" id="{D47B9065-7152-4A4D-AB0F-3B377ADB0DE7}"/>
                </a:ext>
              </a:extLst>
            </p:cNvPr>
            <p:cNvSpPr/>
            <p:nvPr/>
          </p:nvSpPr>
          <p:spPr bwMode="auto">
            <a:xfrm>
              <a:off x="0" y="-15486"/>
              <a:ext cx="12199427" cy="6888971"/>
            </a:xfrm>
            <a:prstGeom prst="rect">
              <a:avLst/>
            </a:prstGeom>
            <a:gradFill flip="none" rotWithShape="1">
              <a:gsLst>
                <a:gs pos="91000">
                  <a:srgbClr val="095FB4"/>
                </a:gs>
                <a:gs pos="74000">
                  <a:srgbClr val="153F98"/>
                </a:gs>
                <a:gs pos="49000">
                  <a:srgbClr val="113684"/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1063A204-9932-084D-8472-AD8634D4B39C}"/>
                </a:ext>
              </a:extLst>
            </p:cNvPr>
            <p:cNvGrpSpPr/>
            <p:nvPr/>
          </p:nvGrpSpPr>
          <p:grpSpPr>
            <a:xfrm>
              <a:off x="-7429" y="0"/>
              <a:ext cx="12199429" cy="6879029"/>
              <a:chOff x="-7429" y="0"/>
              <a:chExt cx="12199429" cy="6879029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9ED8DE21-F52F-3C47-882F-01F4E459EBF6}"/>
                  </a:ext>
                </a:extLst>
              </p:cNvPr>
              <p:cNvGrpSpPr/>
              <p:nvPr/>
            </p:nvGrpSpPr>
            <p:grpSpPr>
              <a:xfrm>
                <a:off x="0" y="0"/>
                <a:ext cx="12192000" cy="6858000"/>
                <a:chOff x="0" y="0"/>
                <a:chExt cx="12192000" cy="6858000"/>
              </a:xfrm>
            </p:grpSpPr>
            <p:grpSp>
              <p:nvGrpSpPr>
                <p:cNvPr id="11" name="Group 10" hidden="1">
                  <a:extLst>
                    <a:ext uri="{FF2B5EF4-FFF2-40B4-BE49-F238E27FC236}">
                      <a16:creationId xmlns:a16="http://schemas.microsoft.com/office/drawing/2014/main" id="{5F6889AD-CF36-994D-91BD-58030A048053}"/>
                    </a:ext>
                  </a:extLst>
                </p:cNvPr>
                <p:cNvGrpSpPr/>
                <p:nvPr/>
              </p:nvGrpSpPr>
              <p:grpSpPr>
                <a:xfrm>
                  <a:off x="0" y="0"/>
                  <a:ext cx="12192000" cy="6858000"/>
                  <a:chOff x="0" y="0"/>
                  <a:chExt cx="12192000" cy="6858000"/>
                </a:xfrm>
              </p:grpSpPr>
              <p:sp>
                <p:nvSpPr>
                  <p:cNvPr id="29" name="Rectangle 28">
                    <a:extLst>
                      <a:ext uri="{FF2B5EF4-FFF2-40B4-BE49-F238E27FC236}">
                        <a16:creationId xmlns:a16="http://schemas.microsoft.com/office/drawing/2014/main" id="{D367E02B-EFCB-AF44-9244-85873BF5310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0" y="0"/>
                    <a:ext cx="12192000" cy="6858000"/>
                  </a:xfrm>
                  <a:prstGeom prst="rect">
                    <a:avLst/>
                  </a:prstGeom>
                  <a:gradFill>
                    <a:gsLst>
                      <a:gs pos="35000">
                        <a:srgbClr val="143F95"/>
                      </a:gs>
                      <a:gs pos="82000">
                        <a:srgbClr val="0E53C1"/>
                      </a:gs>
                      <a:gs pos="7000">
                        <a:srgbClr val="1E3073"/>
                      </a:gs>
                    </a:gsLst>
                    <a:path path="circle">
                      <a:fillToRect t="100000" r="100000"/>
                    </a:path>
                  </a:gra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400" b="1" dirty="0">
                      <a:solidFill>
                        <a:srgbClr val="000000"/>
                      </a:solidFill>
                      <a:latin typeface="Arial" charset="0"/>
                      <a:ea typeface="ＭＳ Ｐゴシック" pitchFamily="16" charset="-128"/>
                      <a:cs typeface="ＭＳ Ｐゴシック" pitchFamily="-97" charset="-128"/>
                    </a:endParaRPr>
                  </a:p>
                </p:txBody>
              </p:sp>
              <p:pic>
                <p:nvPicPr>
                  <p:cNvPr id="30" name="Picture 29">
                    <a:extLst>
                      <a:ext uri="{FF2B5EF4-FFF2-40B4-BE49-F238E27FC236}">
                        <a16:creationId xmlns:a16="http://schemas.microsoft.com/office/drawing/2014/main" id="{475BDFF6-0BC5-A249-8C99-8013CEF6813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 cstate="screen">
                    <a:duotone>
                      <a:prstClr val="black"/>
                      <a:schemeClr val="accent4">
                        <a:tint val="45000"/>
                        <a:satMod val="400000"/>
                      </a:schemeClr>
                    </a:duotone>
                    <a:alphaModFix amt="41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>
                  <a:xfrm>
                    <a:off x="9021" y="4810991"/>
                    <a:ext cx="2930236" cy="2047009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2" name="Group 11">
                  <a:extLst>
                    <a:ext uri="{FF2B5EF4-FFF2-40B4-BE49-F238E27FC236}">
                      <a16:creationId xmlns:a16="http://schemas.microsoft.com/office/drawing/2014/main" id="{D7684EE5-710E-9841-892C-E207426EE148}"/>
                    </a:ext>
                  </a:extLst>
                </p:cNvPr>
                <p:cNvGrpSpPr/>
                <p:nvPr/>
              </p:nvGrpSpPr>
              <p:grpSpPr>
                <a:xfrm>
                  <a:off x="208303" y="146055"/>
                  <a:ext cx="11731071" cy="6595922"/>
                  <a:chOff x="208303" y="146055"/>
                  <a:chExt cx="11731071" cy="6595922"/>
                </a:xfrm>
              </p:grpSpPr>
              <p:grpSp>
                <p:nvGrpSpPr>
                  <p:cNvPr id="13" name="Group 12">
                    <a:extLst>
                      <a:ext uri="{FF2B5EF4-FFF2-40B4-BE49-F238E27FC236}">
                        <a16:creationId xmlns:a16="http://schemas.microsoft.com/office/drawing/2014/main" id="{6B4B957A-E2C1-B84A-9476-69712FAA5954}"/>
                      </a:ext>
                    </a:extLst>
                  </p:cNvPr>
                  <p:cNvGrpSpPr/>
                  <p:nvPr/>
                </p:nvGrpSpPr>
                <p:grpSpPr>
                  <a:xfrm>
                    <a:off x="11604987" y="146055"/>
                    <a:ext cx="334387" cy="435843"/>
                    <a:chOff x="11604987" y="146055"/>
                    <a:chExt cx="334387" cy="435843"/>
                  </a:xfrm>
                </p:grpSpPr>
                <p:grpSp>
                  <p:nvGrpSpPr>
                    <p:cNvPr id="21" name="Group 20">
                      <a:extLst>
                        <a:ext uri="{FF2B5EF4-FFF2-40B4-BE49-F238E27FC236}">
                          <a16:creationId xmlns:a16="http://schemas.microsoft.com/office/drawing/2014/main" id="{E468C692-878E-DC40-9CB2-57E37FC013A9}"/>
                        </a:ext>
                      </a:extLst>
                    </p:cNvPr>
                    <p:cNvGrpSpPr>
                      <a:grpSpLocks noChangeAspect="1"/>
                    </p:cNvGrpSpPr>
                    <p:nvPr/>
                  </p:nvGrpSpPr>
                  <p:grpSpPr>
                    <a:xfrm>
                      <a:off x="11770125" y="399018"/>
                      <a:ext cx="169249" cy="182880"/>
                      <a:chOff x="7310041" y="760941"/>
                      <a:chExt cx="1043386" cy="1127422"/>
                    </a:xfrm>
                  </p:grpSpPr>
                  <p:sp>
                    <p:nvSpPr>
                      <p:cNvPr id="26" name="Freeform 25">
                        <a:extLst>
                          <a:ext uri="{FF2B5EF4-FFF2-40B4-BE49-F238E27FC236}">
                            <a16:creationId xmlns:a16="http://schemas.microsoft.com/office/drawing/2014/main" id="{C9C35E54-2749-FA47-9BAD-99FB27E98A16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7735358" y="760941"/>
                        <a:ext cx="618069" cy="704087"/>
                      </a:xfrm>
                      <a:custGeom>
                        <a:avLst/>
                        <a:gdLst>
                          <a:gd name="connsiteX0" fmla="*/ 2 w 618069"/>
                          <a:gd name="connsiteY0" fmla="*/ 0 h 704087"/>
                          <a:gd name="connsiteX1" fmla="*/ 278345 w 618069"/>
                          <a:gd name="connsiteY1" fmla="*/ 0 h 704087"/>
                          <a:gd name="connsiteX2" fmla="*/ 278345 w 618069"/>
                          <a:gd name="connsiteY2" fmla="*/ 423334 h 704087"/>
                          <a:gd name="connsiteX3" fmla="*/ 618069 w 618069"/>
                          <a:gd name="connsiteY3" fmla="*/ 423334 h 704087"/>
                          <a:gd name="connsiteX4" fmla="*/ 618069 w 618069"/>
                          <a:gd name="connsiteY4" fmla="*/ 704087 h 704087"/>
                          <a:gd name="connsiteX5" fmla="*/ 278345 w 618069"/>
                          <a:gd name="connsiteY5" fmla="*/ 704087 h 704087"/>
                          <a:gd name="connsiteX6" fmla="*/ 2 w 618069"/>
                          <a:gd name="connsiteY6" fmla="*/ 704087 h 704087"/>
                          <a:gd name="connsiteX7" fmla="*/ 0 w 618069"/>
                          <a:gd name="connsiteY7" fmla="*/ 704087 h 704087"/>
                          <a:gd name="connsiteX8" fmla="*/ 0 w 618069"/>
                          <a:gd name="connsiteY8" fmla="*/ 423334 h 704087"/>
                          <a:gd name="connsiteX9" fmla="*/ 2 w 618069"/>
                          <a:gd name="connsiteY9" fmla="*/ 423334 h 70408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</a:cxnLst>
                        <a:rect l="l" t="t" r="r" b="b"/>
                        <a:pathLst>
                          <a:path w="618069" h="704087">
                            <a:moveTo>
                              <a:pt x="2" y="0"/>
                            </a:moveTo>
                            <a:lnTo>
                              <a:pt x="278345" y="0"/>
                            </a:lnTo>
                            <a:lnTo>
                              <a:pt x="278345" y="423334"/>
                            </a:lnTo>
                            <a:lnTo>
                              <a:pt x="618069" y="423334"/>
                            </a:lnTo>
                            <a:lnTo>
                              <a:pt x="618069" y="704087"/>
                            </a:lnTo>
                            <a:lnTo>
                              <a:pt x="278345" y="704087"/>
                            </a:lnTo>
                            <a:lnTo>
                              <a:pt x="2" y="704087"/>
                            </a:lnTo>
                            <a:lnTo>
                              <a:pt x="0" y="704087"/>
                            </a:lnTo>
                            <a:lnTo>
                              <a:pt x="0" y="423334"/>
                            </a:lnTo>
                            <a:lnTo>
                              <a:pt x="2" y="423334"/>
                            </a:lnTo>
                            <a:close/>
                          </a:path>
                        </a:pathLst>
                      </a:custGeom>
                      <a:solidFill>
                        <a:schemeClr val="tx1">
                          <a:alpha val="48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  <p:sp>
                    <p:nvSpPr>
                      <p:cNvPr id="27" name="Rectangle 26">
                        <a:extLst>
                          <a:ext uri="{FF2B5EF4-FFF2-40B4-BE49-F238E27FC236}">
                            <a16:creationId xmlns:a16="http://schemas.microsoft.com/office/drawing/2014/main" id="{B5D23888-EFA2-2844-8229-AD2A88E57764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7735360" y="1483281"/>
                        <a:ext cx="278343" cy="405082"/>
                      </a:xfrm>
                      <a:prstGeom prst="rect">
                        <a:avLst/>
                      </a:prstGeom>
                      <a:solidFill>
                        <a:schemeClr val="tx1">
                          <a:alpha val="19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vert="horz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  <p:sp>
                    <p:nvSpPr>
                      <p:cNvPr id="28" name="Rectangle 27">
                        <a:extLst>
                          <a:ext uri="{FF2B5EF4-FFF2-40B4-BE49-F238E27FC236}">
                            <a16:creationId xmlns:a16="http://schemas.microsoft.com/office/drawing/2014/main" id="{018C07A8-608F-D547-A704-B6F07C6AF1FF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 rot="5400000">
                        <a:off x="7373410" y="1120906"/>
                        <a:ext cx="278343" cy="405082"/>
                      </a:xfrm>
                      <a:prstGeom prst="rect">
                        <a:avLst/>
                      </a:prstGeom>
                      <a:solidFill>
                        <a:schemeClr val="tx1">
                          <a:alpha val="19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vert="horz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</p:grpSp>
                <p:grpSp>
                  <p:nvGrpSpPr>
                    <p:cNvPr id="22" name="Group 21">
                      <a:extLst>
                        <a:ext uri="{FF2B5EF4-FFF2-40B4-BE49-F238E27FC236}">
                          <a16:creationId xmlns:a16="http://schemas.microsoft.com/office/drawing/2014/main" id="{78CD4DAC-834A-6D42-B3E2-3219DB4292F2}"/>
                        </a:ext>
                      </a:extLst>
                    </p:cNvPr>
                    <p:cNvGrpSpPr>
                      <a:grpSpLocks noChangeAspect="1"/>
                    </p:cNvGrpSpPr>
                    <p:nvPr/>
                  </p:nvGrpSpPr>
                  <p:grpSpPr>
                    <a:xfrm>
                      <a:off x="11604987" y="146055"/>
                      <a:ext cx="73152" cy="73152"/>
                      <a:chOff x="7310041" y="760941"/>
                      <a:chExt cx="1043386" cy="1127422"/>
                    </a:xfrm>
                  </p:grpSpPr>
                  <p:sp>
                    <p:nvSpPr>
                      <p:cNvPr id="23" name="Freeform 22">
                        <a:extLst>
                          <a:ext uri="{FF2B5EF4-FFF2-40B4-BE49-F238E27FC236}">
                            <a16:creationId xmlns:a16="http://schemas.microsoft.com/office/drawing/2014/main" id="{B2DAA2F3-D8AC-D145-87EA-94A37BBC8206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7735358" y="760941"/>
                        <a:ext cx="618069" cy="704087"/>
                      </a:xfrm>
                      <a:custGeom>
                        <a:avLst/>
                        <a:gdLst>
                          <a:gd name="connsiteX0" fmla="*/ 2 w 618069"/>
                          <a:gd name="connsiteY0" fmla="*/ 0 h 704087"/>
                          <a:gd name="connsiteX1" fmla="*/ 278345 w 618069"/>
                          <a:gd name="connsiteY1" fmla="*/ 0 h 704087"/>
                          <a:gd name="connsiteX2" fmla="*/ 278345 w 618069"/>
                          <a:gd name="connsiteY2" fmla="*/ 423334 h 704087"/>
                          <a:gd name="connsiteX3" fmla="*/ 618069 w 618069"/>
                          <a:gd name="connsiteY3" fmla="*/ 423334 h 704087"/>
                          <a:gd name="connsiteX4" fmla="*/ 618069 w 618069"/>
                          <a:gd name="connsiteY4" fmla="*/ 704087 h 704087"/>
                          <a:gd name="connsiteX5" fmla="*/ 278345 w 618069"/>
                          <a:gd name="connsiteY5" fmla="*/ 704087 h 704087"/>
                          <a:gd name="connsiteX6" fmla="*/ 2 w 618069"/>
                          <a:gd name="connsiteY6" fmla="*/ 704087 h 704087"/>
                          <a:gd name="connsiteX7" fmla="*/ 0 w 618069"/>
                          <a:gd name="connsiteY7" fmla="*/ 704087 h 704087"/>
                          <a:gd name="connsiteX8" fmla="*/ 0 w 618069"/>
                          <a:gd name="connsiteY8" fmla="*/ 423334 h 704087"/>
                          <a:gd name="connsiteX9" fmla="*/ 2 w 618069"/>
                          <a:gd name="connsiteY9" fmla="*/ 423334 h 70408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</a:cxnLst>
                        <a:rect l="l" t="t" r="r" b="b"/>
                        <a:pathLst>
                          <a:path w="618069" h="704087">
                            <a:moveTo>
                              <a:pt x="2" y="0"/>
                            </a:moveTo>
                            <a:lnTo>
                              <a:pt x="278345" y="0"/>
                            </a:lnTo>
                            <a:lnTo>
                              <a:pt x="278345" y="423334"/>
                            </a:lnTo>
                            <a:lnTo>
                              <a:pt x="618069" y="423334"/>
                            </a:lnTo>
                            <a:lnTo>
                              <a:pt x="618069" y="704087"/>
                            </a:lnTo>
                            <a:lnTo>
                              <a:pt x="278345" y="704087"/>
                            </a:lnTo>
                            <a:lnTo>
                              <a:pt x="2" y="704087"/>
                            </a:lnTo>
                            <a:lnTo>
                              <a:pt x="0" y="704087"/>
                            </a:lnTo>
                            <a:lnTo>
                              <a:pt x="0" y="423334"/>
                            </a:lnTo>
                            <a:lnTo>
                              <a:pt x="2" y="423334"/>
                            </a:lnTo>
                            <a:close/>
                          </a:path>
                        </a:pathLst>
                      </a:custGeom>
                      <a:solidFill>
                        <a:schemeClr val="tx1">
                          <a:alpha val="48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  <p:sp>
                    <p:nvSpPr>
                      <p:cNvPr id="24" name="Rectangle 23">
                        <a:extLst>
                          <a:ext uri="{FF2B5EF4-FFF2-40B4-BE49-F238E27FC236}">
                            <a16:creationId xmlns:a16="http://schemas.microsoft.com/office/drawing/2014/main" id="{F9767579-5B88-7449-B451-44E3B6D28CAC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7735360" y="1483281"/>
                        <a:ext cx="278343" cy="405082"/>
                      </a:xfrm>
                      <a:prstGeom prst="rect">
                        <a:avLst/>
                      </a:prstGeom>
                      <a:solidFill>
                        <a:schemeClr val="tx1">
                          <a:alpha val="19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vert="horz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  <p:sp>
                    <p:nvSpPr>
                      <p:cNvPr id="25" name="Rectangle 24">
                        <a:extLst>
                          <a:ext uri="{FF2B5EF4-FFF2-40B4-BE49-F238E27FC236}">
                            <a16:creationId xmlns:a16="http://schemas.microsoft.com/office/drawing/2014/main" id="{8BB4E7AD-1F48-FE45-A34F-F226C7CF6F9C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 rot="5400000">
                        <a:off x="7373410" y="1120906"/>
                        <a:ext cx="278343" cy="405082"/>
                      </a:xfrm>
                      <a:prstGeom prst="rect">
                        <a:avLst/>
                      </a:prstGeom>
                      <a:solidFill>
                        <a:schemeClr val="tx1">
                          <a:alpha val="19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vert="horz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</p:grpSp>
              </p:grpSp>
              <p:grpSp>
                <p:nvGrpSpPr>
                  <p:cNvPr id="14" name="Group 13">
                    <a:extLst>
                      <a:ext uri="{FF2B5EF4-FFF2-40B4-BE49-F238E27FC236}">
                        <a16:creationId xmlns:a16="http://schemas.microsoft.com/office/drawing/2014/main" id="{870ECCF6-7E6D-064A-9DB4-084C3C2F3AA9}"/>
                      </a:ext>
                    </a:extLst>
                  </p:cNvPr>
                  <p:cNvGrpSpPr/>
                  <p:nvPr/>
                </p:nvGrpSpPr>
                <p:grpSpPr>
                  <a:xfrm>
                    <a:off x="208303" y="5787704"/>
                    <a:ext cx="437544" cy="389381"/>
                    <a:chOff x="9178262" y="1315181"/>
                    <a:chExt cx="437544" cy="389381"/>
                  </a:xfrm>
                </p:grpSpPr>
                <p:pic>
                  <p:nvPicPr>
                    <p:cNvPr id="19" name="Picture 18">
                      <a:extLst>
                        <a:ext uri="{FF2B5EF4-FFF2-40B4-BE49-F238E27FC236}">
                          <a16:creationId xmlns:a16="http://schemas.microsoft.com/office/drawing/2014/main" id="{72CEB818-B1B7-D242-A9BA-2E923CE4AA61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445759" y="1521682"/>
                      <a:ext cx="170047" cy="18288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20" name="Picture 19">
                      <a:extLst>
                        <a:ext uri="{FF2B5EF4-FFF2-40B4-BE49-F238E27FC236}">
                          <a16:creationId xmlns:a16="http://schemas.microsoft.com/office/drawing/2014/main" id="{3B32985D-A945-FD4C-B390-91126BC85E97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178262" y="1315181"/>
                      <a:ext cx="85024" cy="91440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15" name="Group 14">
                    <a:extLst>
                      <a:ext uri="{FF2B5EF4-FFF2-40B4-BE49-F238E27FC236}">
                        <a16:creationId xmlns:a16="http://schemas.microsoft.com/office/drawing/2014/main" id="{DD8E064D-19E4-8D47-A408-885E08E34A4D}"/>
                      </a:ext>
                    </a:extLst>
                  </p:cNvPr>
                  <p:cNvGrpSpPr/>
                  <p:nvPr/>
                </p:nvGrpSpPr>
                <p:grpSpPr>
                  <a:xfrm>
                    <a:off x="250899" y="6421937"/>
                    <a:ext cx="669934" cy="274320"/>
                    <a:chOff x="9445759" y="1430242"/>
                    <a:chExt cx="669934" cy="274320"/>
                  </a:xfrm>
                </p:grpSpPr>
                <p:pic>
                  <p:nvPicPr>
                    <p:cNvPr id="17" name="Picture 16">
                      <a:extLst>
                        <a:ext uri="{FF2B5EF4-FFF2-40B4-BE49-F238E27FC236}">
                          <a16:creationId xmlns:a16="http://schemas.microsoft.com/office/drawing/2014/main" id="{B34787FE-D0B5-FB48-B7E3-F43624B76D5F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445759" y="1521682"/>
                      <a:ext cx="170047" cy="18288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8" name="Picture 17">
                      <a:extLst>
                        <a:ext uri="{FF2B5EF4-FFF2-40B4-BE49-F238E27FC236}">
                          <a16:creationId xmlns:a16="http://schemas.microsoft.com/office/drawing/2014/main" id="{6A10C02F-96A3-1B4F-B376-38C25E4D2E3E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0030669" y="1430242"/>
                      <a:ext cx="85024" cy="91440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16" name="Picture 15">
                    <a:extLst>
                      <a:ext uri="{FF2B5EF4-FFF2-40B4-BE49-F238E27FC236}">
                        <a16:creationId xmlns:a16="http://schemas.microsoft.com/office/drawing/2014/main" id="{F1FB643C-1F6E-804C-9055-C5E0B6A9875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18384" y="6650537"/>
                    <a:ext cx="85024" cy="91440"/>
                  </a:xfrm>
                  <a:prstGeom prst="rect">
                    <a:avLst/>
                  </a:prstGeom>
                </p:spPr>
              </p:pic>
            </p:grpSp>
          </p:grpSp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C38B24C3-3EC5-A344-A2AE-4E69C6F2F66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screen">
                <a:alphaModFix amt="67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t="-58345"/>
              <a:stretch/>
            </p:blipFill>
            <p:spPr>
              <a:xfrm>
                <a:off x="-7429" y="5029200"/>
                <a:ext cx="3162521" cy="1849829"/>
              </a:xfrm>
              <a:prstGeom prst="rect">
                <a:avLst/>
              </a:prstGeom>
            </p:spPr>
          </p:pic>
        </p:grpSp>
      </p:grp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685800" y="682625"/>
            <a:ext cx="10826496" cy="615553"/>
          </a:xfrm>
        </p:spPr>
        <p:txBody>
          <a:bodyPr/>
          <a:lstStyle/>
          <a:p>
            <a:r>
              <a:rPr lang="en-US" sz="4000" dirty="0"/>
              <a:t>Local scene</a:t>
            </a:r>
          </a:p>
        </p:txBody>
      </p:sp>
      <p:pic>
        <p:nvPicPr>
          <p:cNvPr id="3" name="Picture 2" descr="3-quakes.gi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7551" y="1219200"/>
            <a:ext cx="7315200" cy="4572000"/>
          </a:xfrm>
          <a:prstGeom prst="rect">
            <a:avLst/>
          </a:prstGeom>
        </p:spPr>
      </p:pic>
      <p:pic>
        <p:nvPicPr>
          <p:cNvPr id="2" name="Picture 1" descr="Screen Shot 2016-10-18 at 11.54.04 AM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807" y="2413001"/>
            <a:ext cx="5496459" cy="3926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267350"/>
      </p:ext>
    </p:extLst>
  </p:cSld>
  <p:clrMapOvr>
    <a:masterClrMapping/>
  </p:clrMapOvr>
  <p:transition spd="med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8252F7CC-AD8C-D544-9B31-F099F4B2C4CF}"/>
              </a:ext>
            </a:extLst>
          </p:cNvPr>
          <p:cNvGrpSpPr/>
          <p:nvPr/>
        </p:nvGrpSpPr>
        <p:grpSpPr>
          <a:xfrm>
            <a:off x="-7429" y="-15486"/>
            <a:ext cx="12206856" cy="6894515"/>
            <a:chOff x="-7429" y="-15486"/>
            <a:chExt cx="12206856" cy="6894515"/>
          </a:xfrm>
        </p:grpSpPr>
        <p:sp>
          <p:nvSpPr>
            <p:cNvPr id="6" name="shading (lower right)">
              <a:extLst>
                <a:ext uri="{FF2B5EF4-FFF2-40B4-BE49-F238E27FC236}">
                  <a16:creationId xmlns:a16="http://schemas.microsoft.com/office/drawing/2014/main" id="{D8ADA241-B51F-B141-B23F-6D17175018AA}"/>
                </a:ext>
              </a:extLst>
            </p:cNvPr>
            <p:cNvSpPr/>
            <p:nvPr/>
          </p:nvSpPr>
          <p:spPr bwMode="auto">
            <a:xfrm>
              <a:off x="0" y="-15486"/>
              <a:ext cx="12199427" cy="6888971"/>
            </a:xfrm>
            <a:prstGeom prst="rect">
              <a:avLst/>
            </a:prstGeom>
            <a:gradFill flip="none" rotWithShape="1">
              <a:gsLst>
                <a:gs pos="91000">
                  <a:srgbClr val="095FB4"/>
                </a:gs>
                <a:gs pos="74000">
                  <a:srgbClr val="153F98"/>
                </a:gs>
                <a:gs pos="49000">
                  <a:srgbClr val="113684"/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849B9E0B-94EA-244B-9581-D6BBE64D75DB}"/>
                </a:ext>
              </a:extLst>
            </p:cNvPr>
            <p:cNvGrpSpPr/>
            <p:nvPr/>
          </p:nvGrpSpPr>
          <p:grpSpPr>
            <a:xfrm>
              <a:off x="-7429" y="0"/>
              <a:ext cx="12199429" cy="6879029"/>
              <a:chOff x="-7429" y="0"/>
              <a:chExt cx="12199429" cy="6879029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8D4B7D80-5626-F34C-8CF3-6BD65D07B2D6}"/>
                  </a:ext>
                </a:extLst>
              </p:cNvPr>
              <p:cNvGrpSpPr/>
              <p:nvPr/>
            </p:nvGrpSpPr>
            <p:grpSpPr>
              <a:xfrm>
                <a:off x="0" y="0"/>
                <a:ext cx="12192000" cy="6858000"/>
                <a:chOff x="0" y="0"/>
                <a:chExt cx="12192000" cy="6858000"/>
              </a:xfrm>
            </p:grpSpPr>
            <p:grpSp>
              <p:nvGrpSpPr>
                <p:cNvPr id="11" name="Group 10" hidden="1">
                  <a:extLst>
                    <a:ext uri="{FF2B5EF4-FFF2-40B4-BE49-F238E27FC236}">
                      <a16:creationId xmlns:a16="http://schemas.microsoft.com/office/drawing/2014/main" id="{153F32F9-FE4C-2B4C-BE1D-BC990B8CDD49}"/>
                    </a:ext>
                  </a:extLst>
                </p:cNvPr>
                <p:cNvGrpSpPr/>
                <p:nvPr/>
              </p:nvGrpSpPr>
              <p:grpSpPr>
                <a:xfrm>
                  <a:off x="0" y="0"/>
                  <a:ext cx="12192000" cy="6858000"/>
                  <a:chOff x="0" y="0"/>
                  <a:chExt cx="12192000" cy="6858000"/>
                </a:xfrm>
              </p:grpSpPr>
              <p:sp>
                <p:nvSpPr>
                  <p:cNvPr id="29" name="Rectangle 28">
                    <a:extLst>
                      <a:ext uri="{FF2B5EF4-FFF2-40B4-BE49-F238E27FC236}">
                        <a16:creationId xmlns:a16="http://schemas.microsoft.com/office/drawing/2014/main" id="{CD51AF2C-1A3F-0F4C-A5B9-4BF01074E4D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0" y="0"/>
                    <a:ext cx="12192000" cy="6858000"/>
                  </a:xfrm>
                  <a:prstGeom prst="rect">
                    <a:avLst/>
                  </a:prstGeom>
                  <a:gradFill>
                    <a:gsLst>
                      <a:gs pos="35000">
                        <a:srgbClr val="143F95"/>
                      </a:gs>
                      <a:gs pos="82000">
                        <a:srgbClr val="0E53C1"/>
                      </a:gs>
                      <a:gs pos="7000">
                        <a:srgbClr val="1E3073"/>
                      </a:gs>
                    </a:gsLst>
                    <a:path path="circle">
                      <a:fillToRect t="100000" r="100000"/>
                    </a:path>
                  </a:gra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400" b="1" dirty="0">
                      <a:solidFill>
                        <a:srgbClr val="000000"/>
                      </a:solidFill>
                      <a:latin typeface="Arial" charset="0"/>
                      <a:ea typeface="ＭＳ Ｐゴシック" pitchFamily="16" charset="-128"/>
                      <a:cs typeface="ＭＳ Ｐゴシック" pitchFamily="-97" charset="-128"/>
                    </a:endParaRPr>
                  </a:p>
                </p:txBody>
              </p:sp>
              <p:pic>
                <p:nvPicPr>
                  <p:cNvPr id="30" name="Picture 29">
                    <a:extLst>
                      <a:ext uri="{FF2B5EF4-FFF2-40B4-BE49-F238E27FC236}">
                        <a16:creationId xmlns:a16="http://schemas.microsoft.com/office/drawing/2014/main" id="{08513B46-969E-F74B-9E21-DCE78063CE9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 cstate="screen">
                    <a:duotone>
                      <a:prstClr val="black"/>
                      <a:schemeClr val="accent4">
                        <a:tint val="45000"/>
                        <a:satMod val="400000"/>
                      </a:schemeClr>
                    </a:duotone>
                    <a:alphaModFix amt="41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>
                  <a:xfrm>
                    <a:off x="9021" y="4810991"/>
                    <a:ext cx="2930236" cy="2047009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2" name="Group 11">
                  <a:extLst>
                    <a:ext uri="{FF2B5EF4-FFF2-40B4-BE49-F238E27FC236}">
                      <a16:creationId xmlns:a16="http://schemas.microsoft.com/office/drawing/2014/main" id="{847376B5-8ADF-3243-B294-D92C3A7B58A4}"/>
                    </a:ext>
                  </a:extLst>
                </p:cNvPr>
                <p:cNvGrpSpPr/>
                <p:nvPr/>
              </p:nvGrpSpPr>
              <p:grpSpPr>
                <a:xfrm>
                  <a:off x="208303" y="146055"/>
                  <a:ext cx="11731071" cy="6595922"/>
                  <a:chOff x="208303" y="146055"/>
                  <a:chExt cx="11731071" cy="6595922"/>
                </a:xfrm>
              </p:grpSpPr>
              <p:grpSp>
                <p:nvGrpSpPr>
                  <p:cNvPr id="13" name="Group 12">
                    <a:extLst>
                      <a:ext uri="{FF2B5EF4-FFF2-40B4-BE49-F238E27FC236}">
                        <a16:creationId xmlns:a16="http://schemas.microsoft.com/office/drawing/2014/main" id="{652641BC-7E1A-BE49-8D48-671A1FBE9C15}"/>
                      </a:ext>
                    </a:extLst>
                  </p:cNvPr>
                  <p:cNvGrpSpPr/>
                  <p:nvPr/>
                </p:nvGrpSpPr>
                <p:grpSpPr>
                  <a:xfrm>
                    <a:off x="11604987" y="146055"/>
                    <a:ext cx="334387" cy="435843"/>
                    <a:chOff x="11604987" y="146055"/>
                    <a:chExt cx="334387" cy="435843"/>
                  </a:xfrm>
                </p:grpSpPr>
                <p:grpSp>
                  <p:nvGrpSpPr>
                    <p:cNvPr id="21" name="Group 20">
                      <a:extLst>
                        <a:ext uri="{FF2B5EF4-FFF2-40B4-BE49-F238E27FC236}">
                          <a16:creationId xmlns:a16="http://schemas.microsoft.com/office/drawing/2014/main" id="{D80D969A-813C-1545-8CD4-2BC91EA8721B}"/>
                        </a:ext>
                      </a:extLst>
                    </p:cNvPr>
                    <p:cNvGrpSpPr>
                      <a:grpSpLocks noChangeAspect="1"/>
                    </p:cNvGrpSpPr>
                    <p:nvPr/>
                  </p:nvGrpSpPr>
                  <p:grpSpPr>
                    <a:xfrm>
                      <a:off x="11770125" y="399018"/>
                      <a:ext cx="169249" cy="182880"/>
                      <a:chOff x="7310041" y="760941"/>
                      <a:chExt cx="1043386" cy="1127422"/>
                    </a:xfrm>
                  </p:grpSpPr>
                  <p:sp>
                    <p:nvSpPr>
                      <p:cNvPr id="26" name="Freeform 25">
                        <a:extLst>
                          <a:ext uri="{FF2B5EF4-FFF2-40B4-BE49-F238E27FC236}">
                            <a16:creationId xmlns:a16="http://schemas.microsoft.com/office/drawing/2014/main" id="{FEF6B2FB-180F-7C4C-9D10-C65846D6FB83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7735358" y="760941"/>
                        <a:ext cx="618069" cy="704087"/>
                      </a:xfrm>
                      <a:custGeom>
                        <a:avLst/>
                        <a:gdLst>
                          <a:gd name="connsiteX0" fmla="*/ 2 w 618069"/>
                          <a:gd name="connsiteY0" fmla="*/ 0 h 704087"/>
                          <a:gd name="connsiteX1" fmla="*/ 278345 w 618069"/>
                          <a:gd name="connsiteY1" fmla="*/ 0 h 704087"/>
                          <a:gd name="connsiteX2" fmla="*/ 278345 w 618069"/>
                          <a:gd name="connsiteY2" fmla="*/ 423334 h 704087"/>
                          <a:gd name="connsiteX3" fmla="*/ 618069 w 618069"/>
                          <a:gd name="connsiteY3" fmla="*/ 423334 h 704087"/>
                          <a:gd name="connsiteX4" fmla="*/ 618069 w 618069"/>
                          <a:gd name="connsiteY4" fmla="*/ 704087 h 704087"/>
                          <a:gd name="connsiteX5" fmla="*/ 278345 w 618069"/>
                          <a:gd name="connsiteY5" fmla="*/ 704087 h 704087"/>
                          <a:gd name="connsiteX6" fmla="*/ 2 w 618069"/>
                          <a:gd name="connsiteY6" fmla="*/ 704087 h 704087"/>
                          <a:gd name="connsiteX7" fmla="*/ 0 w 618069"/>
                          <a:gd name="connsiteY7" fmla="*/ 704087 h 704087"/>
                          <a:gd name="connsiteX8" fmla="*/ 0 w 618069"/>
                          <a:gd name="connsiteY8" fmla="*/ 423334 h 704087"/>
                          <a:gd name="connsiteX9" fmla="*/ 2 w 618069"/>
                          <a:gd name="connsiteY9" fmla="*/ 423334 h 70408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</a:cxnLst>
                        <a:rect l="l" t="t" r="r" b="b"/>
                        <a:pathLst>
                          <a:path w="618069" h="704087">
                            <a:moveTo>
                              <a:pt x="2" y="0"/>
                            </a:moveTo>
                            <a:lnTo>
                              <a:pt x="278345" y="0"/>
                            </a:lnTo>
                            <a:lnTo>
                              <a:pt x="278345" y="423334"/>
                            </a:lnTo>
                            <a:lnTo>
                              <a:pt x="618069" y="423334"/>
                            </a:lnTo>
                            <a:lnTo>
                              <a:pt x="618069" y="704087"/>
                            </a:lnTo>
                            <a:lnTo>
                              <a:pt x="278345" y="704087"/>
                            </a:lnTo>
                            <a:lnTo>
                              <a:pt x="2" y="704087"/>
                            </a:lnTo>
                            <a:lnTo>
                              <a:pt x="0" y="704087"/>
                            </a:lnTo>
                            <a:lnTo>
                              <a:pt x="0" y="423334"/>
                            </a:lnTo>
                            <a:lnTo>
                              <a:pt x="2" y="423334"/>
                            </a:lnTo>
                            <a:close/>
                          </a:path>
                        </a:pathLst>
                      </a:custGeom>
                      <a:solidFill>
                        <a:schemeClr val="tx1">
                          <a:alpha val="48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  <p:sp>
                    <p:nvSpPr>
                      <p:cNvPr id="27" name="Rectangle 26">
                        <a:extLst>
                          <a:ext uri="{FF2B5EF4-FFF2-40B4-BE49-F238E27FC236}">
                            <a16:creationId xmlns:a16="http://schemas.microsoft.com/office/drawing/2014/main" id="{CEA7B96B-FD7E-964B-8B93-1A023D4384C3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7735360" y="1483281"/>
                        <a:ext cx="278343" cy="405082"/>
                      </a:xfrm>
                      <a:prstGeom prst="rect">
                        <a:avLst/>
                      </a:prstGeom>
                      <a:solidFill>
                        <a:schemeClr val="tx1">
                          <a:alpha val="19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vert="horz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  <p:sp>
                    <p:nvSpPr>
                      <p:cNvPr id="28" name="Rectangle 27">
                        <a:extLst>
                          <a:ext uri="{FF2B5EF4-FFF2-40B4-BE49-F238E27FC236}">
                            <a16:creationId xmlns:a16="http://schemas.microsoft.com/office/drawing/2014/main" id="{6D4C1805-AA3C-F741-A087-E3B1496ACD73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 rot="5400000">
                        <a:off x="7373410" y="1120906"/>
                        <a:ext cx="278343" cy="405082"/>
                      </a:xfrm>
                      <a:prstGeom prst="rect">
                        <a:avLst/>
                      </a:prstGeom>
                      <a:solidFill>
                        <a:schemeClr val="tx1">
                          <a:alpha val="19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vert="horz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</p:grpSp>
                <p:grpSp>
                  <p:nvGrpSpPr>
                    <p:cNvPr id="22" name="Group 21">
                      <a:extLst>
                        <a:ext uri="{FF2B5EF4-FFF2-40B4-BE49-F238E27FC236}">
                          <a16:creationId xmlns:a16="http://schemas.microsoft.com/office/drawing/2014/main" id="{BE6C3FF2-6F18-D442-9C40-91FD36B0FA0D}"/>
                        </a:ext>
                      </a:extLst>
                    </p:cNvPr>
                    <p:cNvGrpSpPr>
                      <a:grpSpLocks noChangeAspect="1"/>
                    </p:cNvGrpSpPr>
                    <p:nvPr/>
                  </p:nvGrpSpPr>
                  <p:grpSpPr>
                    <a:xfrm>
                      <a:off x="11604987" y="146055"/>
                      <a:ext cx="73152" cy="73152"/>
                      <a:chOff x="7310041" y="760941"/>
                      <a:chExt cx="1043386" cy="1127422"/>
                    </a:xfrm>
                  </p:grpSpPr>
                  <p:sp>
                    <p:nvSpPr>
                      <p:cNvPr id="23" name="Freeform 22">
                        <a:extLst>
                          <a:ext uri="{FF2B5EF4-FFF2-40B4-BE49-F238E27FC236}">
                            <a16:creationId xmlns:a16="http://schemas.microsoft.com/office/drawing/2014/main" id="{79890E77-B0D1-6945-B75D-BF79155E7AFB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7735358" y="760941"/>
                        <a:ext cx="618069" cy="704087"/>
                      </a:xfrm>
                      <a:custGeom>
                        <a:avLst/>
                        <a:gdLst>
                          <a:gd name="connsiteX0" fmla="*/ 2 w 618069"/>
                          <a:gd name="connsiteY0" fmla="*/ 0 h 704087"/>
                          <a:gd name="connsiteX1" fmla="*/ 278345 w 618069"/>
                          <a:gd name="connsiteY1" fmla="*/ 0 h 704087"/>
                          <a:gd name="connsiteX2" fmla="*/ 278345 w 618069"/>
                          <a:gd name="connsiteY2" fmla="*/ 423334 h 704087"/>
                          <a:gd name="connsiteX3" fmla="*/ 618069 w 618069"/>
                          <a:gd name="connsiteY3" fmla="*/ 423334 h 704087"/>
                          <a:gd name="connsiteX4" fmla="*/ 618069 w 618069"/>
                          <a:gd name="connsiteY4" fmla="*/ 704087 h 704087"/>
                          <a:gd name="connsiteX5" fmla="*/ 278345 w 618069"/>
                          <a:gd name="connsiteY5" fmla="*/ 704087 h 704087"/>
                          <a:gd name="connsiteX6" fmla="*/ 2 w 618069"/>
                          <a:gd name="connsiteY6" fmla="*/ 704087 h 704087"/>
                          <a:gd name="connsiteX7" fmla="*/ 0 w 618069"/>
                          <a:gd name="connsiteY7" fmla="*/ 704087 h 704087"/>
                          <a:gd name="connsiteX8" fmla="*/ 0 w 618069"/>
                          <a:gd name="connsiteY8" fmla="*/ 423334 h 704087"/>
                          <a:gd name="connsiteX9" fmla="*/ 2 w 618069"/>
                          <a:gd name="connsiteY9" fmla="*/ 423334 h 70408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</a:cxnLst>
                        <a:rect l="l" t="t" r="r" b="b"/>
                        <a:pathLst>
                          <a:path w="618069" h="704087">
                            <a:moveTo>
                              <a:pt x="2" y="0"/>
                            </a:moveTo>
                            <a:lnTo>
                              <a:pt x="278345" y="0"/>
                            </a:lnTo>
                            <a:lnTo>
                              <a:pt x="278345" y="423334"/>
                            </a:lnTo>
                            <a:lnTo>
                              <a:pt x="618069" y="423334"/>
                            </a:lnTo>
                            <a:lnTo>
                              <a:pt x="618069" y="704087"/>
                            </a:lnTo>
                            <a:lnTo>
                              <a:pt x="278345" y="704087"/>
                            </a:lnTo>
                            <a:lnTo>
                              <a:pt x="2" y="704087"/>
                            </a:lnTo>
                            <a:lnTo>
                              <a:pt x="0" y="704087"/>
                            </a:lnTo>
                            <a:lnTo>
                              <a:pt x="0" y="423334"/>
                            </a:lnTo>
                            <a:lnTo>
                              <a:pt x="2" y="423334"/>
                            </a:lnTo>
                            <a:close/>
                          </a:path>
                        </a:pathLst>
                      </a:custGeom>
                      <a:solidFill>
                        <a:schemeClr val="tx1">
                          <a:alpha val="48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  <p:sp>
                    <p:nvSpPr>
                      <p:cNvPr id="24" name="Rectangle 23">
                        <a:extLst>
                          <a:ext uri="{FF2B5EF4-FFF2-40B4-BE49-F238E27FC236}">
                            <a16:creationId xmlns:a16="http://schemas.microsoft.com/office/drawing/2014/main" id="{603B7988-0507-EA49-97CC-ADC4AFA6799F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7735360" y="1483281"/>
                        <a:ext cx="278343" cy="405082"/>
                      </a:xfrm>
                      <a:prstGeom prst="rect">
                        <a:avLst/>
                      </a:prstGeom>
                      <a:solidFill>
                        <a:schemeClr val="tx1">
                          <a:alpha val="19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vert="horz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  <p:sp>
                    <p:nvSpPr>
                      <p:cNvPr id="25" name="Rectangle 24">
                        <a:extLst>
                          <a:ext uri="{FF2B5EF4-FFF2-40B4-BE49-F238E27FC236}">
                            <a16:creationId xmlns:a16="http://schemas.microsoft.com/office/drawing/2014/main" id="{EE0B77CA-A88A-E847-AF42-205FFF853FAB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 rot="5400000">
                        <a:off x="7373410" y="1120906"/>
                        <a:ext cx="278343" cy="405082"/>
                      </a:xfrm>
                      <a:prstGeom prst="rect">
                        <a:avLst/>
                      </a:prstGeom>
                      <a:solidFill>
                        <a:schemeClr val="tx1">
                          <a:alpha val="19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vert="horz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</p:grpSp>
              </p:grpSp>
              <p:grpSp>
                <p:nvGrpSpPr>
                  <p:cNvPr id="14" name="Group 13">
                    <a:extLst>
                      <a:ext uri="{FF2B5EF4-FFF2-40B4-BE49-F238E27FC236}">
                        <a16:creationId xmlns:a16="http://schemas.microsoft.com/office/drawing/2014/main" id="{E803B72D-605C-7249-89A3-57AD016520D6}"/>
                      </a:ext>
                    </a:extLst>
                  </p:cNvPr>
                  <p:cNvGrpSpPr/>
                  <p:nvPr/>
                </p:nvGrpSpPr>
                <p:grpSpPr>
                  <a:xfrm>
                    <a:off x="208303" y="5787704"/>
                    <a:ext cx="437544" cy="389381"/>
                    <a:chOff x="9178262" y="1315181"/>
                    <a:chExt cx="437544" cy="389381"/>
                  </a:xfrm>
                </p:grpSpPr>
                <p:pic>
                  <p:nvPicPr>
                    <p:cNvPr id="19" name="Picture 18">
                      <a:extLst>
                        <a:ext uri="{FF2B5EF4-FFF2-40B4-BE49-F238E27FC236}">
                          <a16:creationId xmlns:a16="http://schemas.microsoft.com/office/drawing/2014/main" id="{6FEDA4CC-37FD-3049-9FF0-8523B42E0002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445759" y="1521682"/>
                      <a:ext cx="170047" cy="18288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20" name="Picture 19">
                      <a:extLst>
                        <a:ext uri="{FF2B5EF4-FFF2-40B4-BE49-F238E27FC236}">
                          <a16:creationId xmlns:a16="http://schemas.microsoft.com/office/drawing/2014/main" id="{EC91FD7C-33BE-1E42-90C2-49AA5CE5190E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178262" y="1315181"/>
                      <a:ext cx="85024" cy="91440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15" name="Group 14">
                    <a:extLst>
                      <a:ext uri="{FF2B5EF4-FFF2-40B4-BE49-F238E27FC236}">
                        <a16:creationId xmlns:a16="http://schemas.microsoft.com/office/drawing/2014/main" id="{8ACDAE54-6DB1-5A49-BD4F-1BB2659E7C48}"/>
                      </a:ext>
                    </a:extLst>
                  </p:cNvPr>
                  <p:cNvGrpSpPr/>
                  <p:nvPr/>
                </p:nvGrpSpPr>
                <p:grpSpPr>
                  <a:xfrm>
                    <a:off x="250899" y="6421937"/>
                    <a:ext cx="669934" cy="274320"/>
                    <a:chOff x="9445759" y="1430242"/>
                    <a:chExt cx="669934" cy="274320"/>
                  </a:xfrm>
                </p:grpSpPr>
                <p:pic>
                  <p:nvPicPr>
                    <p:cNvPr id="17" name="Picture 16">
                      <a:extLst>
                        <a:ext uri="{FF2B5EF4-FFF2-40B4-BE49-F238E27FC236}">
                          <a16:creationId xmlns:a16="http://schemas.microsoft.com/office/drawing/2014/main" id="{F1913FC7-035A-314C-9907-7AC87BF926D8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445759" y="1521682"/>
                      <a:ext cx="170047" cy="18288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8" name="Picture 17">
                      <a:extLst>
                        <a:ext uri="{FF2B5EF4-FFF2-40B4-BE49-F238E27FC236}">
                          <a16:creationId xmlns:a16="http://schemas.microsoft.com/office/drawing/2014/main" id="{D5770EB6-10FC-174A-925B-0A27E5E975D4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0030669" y="1430242"/>
                      <a:ext cx="85024" cy="91440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16" name="Picture 15">
                    <a:extLst>
                      <a:ext uri="{FF2B5EF4-FFF2-40B4-BE49-F238E27FC236}">
                        <a16:creationId xmlns:a16="http://schemas.microsoft.com/office/drawing/2014/main" id="{47EC9044-8FA0-6B48-9AC9-EFA50B6D0E8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18384" y="6650537"/>
                    <a:ext cx="85024" cy="91440"/>
                  </a:xfrm>
                  <a:prstGeom prst="rect">
                    <a:avLst/>
                  </a:prstGeom>
                </p:spPr>
              </p:pic>
            </p:grpSp>
          </p:grpSp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16824C0F-DCCB-2B4B-A9A4-F3BB382F51E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screen">
                <a:alphaModFix amt="67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t="-58345"/>
              <a:stretch/>
            </p:blipFill>
            <p:spPr>
              <a:xfrm>
                <a:off x="-7429" y="5029200"/>
                <a:ext cx="3162521" cy="1849829"/>
              </a:xfrm>
              <a:prstGeom prst="rect">
                <a:avLst/>
              </a:prstGeom>
            </p:spPr>
          </p:pic>
        </p:grpSp>
      </p:grp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685800" y="682625"/>
            <a:ext cx="10826496" cy="615553"/>
          </a:xfrm>
        </p:spPr>
        <p:txBody>
          <a:bodyPr/>
          <a:lstStyle/>
          <a:p>
            <a:r>
              <a:rPr lang="en-US" sz="4000" dirty="0"/>
              <a:t>Camera</a:t>
            </a:r>
          </a:p>
        </p:txBody>
      </p:sp>
      <p:pic>
        <p:nvPicPr>
          <p:cNvPr id="2" name="Picture 1" descr="camera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0" y="1588253"/>
            <a:ext cx="9372600" cy="5092700"/>
          </a:xfrm>
          <a:prstGeom prst="rect">
            <a:avLst/>
          </a:prstGeom>
        </p:spPr>
      </p:pic>
      <p:pic>
        <p:nvPicPr>
          <p:cNvPr id="4" name="Picture 3" descr="Screen Shot 2016-09-30 at 10.44.27 AM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9296" y="686552"/>
            <a:ext cx="6782704" cy="599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480635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12DA86E5-759D-2A43-AF33-0E9746144428}"/>
              </a:ext>
            </a:extLst>
          </p:cNvPr>
          <p:cNvGrpSpPr/>
          <p:nvPr/>
        </p:nvGrpSpPr>
        <p:grpSpPr>
          <a:xfrm>
            <a:off x="-7429" y="-15486"/>
            <a:ext cx="12206856" cy="6894515"/>
            <a:chOff x="-7429" y="-15486"/>
            <a:chExt cx="12206856" cy="6894515"/>
          </a:xfrm>
        </p:grpSpPr>
        <p:sp>
          <p:nvSpPr>
            <p:cNvPr id="6" name="shading (lower right)">
              <a:extLst>
                <a:ext uri="{FF2B5EF4-FFF2-40B4-BE49-F238E27FC236}">
                  <a16:creationId xmlns:a16="http://schemas.microsoft.com/office/drawing/2014/main" id="{6CA270A4-D27A-034D-B779-6A0AA11CAC10}"/>
                </a:ext>
              </a:extLst>
            </p:cNvPr>
            <p:cNvSpPr/>
            <p:nvPr/>
          </p:nvSpPr>
          <p:spPr bwMode="auto">
            <a:xfrm>
              <a:off x="0" y="-15486"/>
              <a:ext cx="12199427" cy="6888971"/>
            </a:xfrm>
            <a:prstGeom prst="rect">
              <a:avLst/>
            </a:prstGeom>
            <a:gradFill flip="none" rotWithShape="1">
              <a:gsLst>
                <a:gs pos="91000">
                  <a:srgbClr val="095FB4"/>
                </a:gs>
                <a:gs pos="74000">
                  <a:srgbClr val="153F98"/>
                </a:gs>
                <a:gs pos="49000">
                  <a:srgbClr val="113684"/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23A33191-7796-6C4A-ACE3-0FB18C3F34EE}"/>
                </a:ext>
              </a:extLst>
            </p:cNvPr>
            <p:cNvGrpSpPr/>
            <p:nvPr/>
          </p:nvGrpSpPr>
          <p:grpSpPr>
            <a:xfrm>
              <a:off x="-7429" y="0"/>
              <a:ext cx="12199429" cy="6879029"/>
              <a:chOff x="-7429" y="0"/>
              <a:chExt cx="12199429" cy="6879029"/>
            </a:xfrm>
          </p:grpSpPr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2F7E6FC9-A3F0-D44D-807A-A0A0D57F0397}"/>
                  </a:ext>
                </a:extLst>
              </p:cNvPr>
              <p:cNvGrpSpPr/>
              <p:nvPr/>
            </p:nvGrpSpPr>
            <p:grpSpPr>
              <a:xfrm>
                <a:off x="0" y="0"/>
                <a:ext cx="12192000" cy="6858000"/>
                <a:chOff x="0" y="0"/>
                <a:chExt cx="12192000" cy="6858000"/>
              </a:xfrm>
            </p:grpSpPr>
            <p:grpSp>
              <p:nvGrpSpPr>
                <p:cNvPr id="12" name="Group 11" hidden="1">
                  <a:extLst>
                    <a:ext uri="{FF2B5EF4-FFF2-40B4-BE49-F238E27FC236}">
                      <a16:creationId xmlns:a16="http://schemas.microsoft.com/office/drawing/2014/main" id="{8A221D75-937B-FC4C-8867-268BF9CE4A6F}"/>
                    </a:ext>
                  </a:extLst>
                </p:cNvPr>
                <p:cNvGrpSpPr/>
                <p:nvPr/>
              </p:nvGrpSpPr>
              <p:grpSpPr>
                <a:xfrm>
                  <a:off x="0" y="0"/>
                  <a:ext cx="12192000" cy="6858000"/>
                  <a:chOff x="0" y="0"/>
                  <a:chExt cx="12192000" cy="6858000"/>
                </a:xfrm>
              </p:grpSpPr>
              <p:sp>
                <p:nvSpPr>
                  <p:cNvPr id="30" name="Rectangle 29">
                    <a:extLst>
                      <a:ext uri="{FF2B5EF4-FFF2-40B4-BE49-F238E27FC236}">
                        <a16:creationId xmlns:a16="http://schemas.microsoft.com/office/drawing/2014/main" id="{D7E781BD-19C0-4F45-90BC-4B4C2FC756A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0" y="0"/>
                    <a:ext cx="12192000" cy="6858000"/>
                  </a:xfrm>
                  <a:prstGeom prst="rect">
                    <a:avLst/>
                  </a:prstGeom>
                  <a:gradFill>
                    <a:gsLst>
                      <a:gs pos="35000">
                        <a:srgbClr val="143F95"/>
                      </a:gs>
                      <a:gs pos="82000">
                        <a:srgbClr val="0E53C1"/>
                      </a:gs>
                      <a:gs pos="7000">
                        <a:srgbClr val="1E3073"/>
                      </a:gs>
                    </a:gsLst>
                    <a:path path="circle">
                      <a:fillToRect t="100000" r="100000"/>
                    </a:path>
                  </a:gra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400" b="1" dirty="0">
                      <a:solidFill>
                        <a:srgbClr val="000000"/>
                      </a:solidFill>
                      <a:latin typeface="Arial" charset="0"/>
                      <a:ea typeface="ＭＳ Ｐゴシック" pitchFamily="16" charset="-128"/>
                      <a:cs typeface="ＭＳ Ｐゴシック" pitchFamily="-97" charset="-128"/>
                    </a:endParaRPr>
                  </a:p>
                </p:txBody>
              </p:sp>
              <p:pic>
                <p:nvPicPr>
                  <p:cNvPr id="31" name="Picture 30">
                    <a:extLst>
                      <a:ext uri="{FF2B5EF4-FFF2-40B4-BE49-F238E27FC236}">
                        <a16:creationId xmlns:a16="http://schemas.microsoft.com/office/drawing/2014/main" id="{B96112B9-24D5-A849-81B0-38C50141BDD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 cstate="screen">
                    <a:duotone>
                      <a:prstClr val="black"/>
                      <a:schemeClr val="accent4">
                        <a:tint val="45000"/>
                        <a:satMod val="400000"/>
                      </a:schemeClr>
                    </a:duotone>
                    <a:alphaModFix amt="41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>
                  <a:xfrm>
                    <a:off x="9021" y="4810991"/>
                    <a:ext cx="2930236" cy="2047009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15BF98F5-AFC4-6344-8E5A-EDDAF89520A2}"/>
                    </a:ext>
                  </a:extLst>
                </p:cNvPr>
                <p:cNvGrpSpPr/>
                <p:nvPr/>
              </p:nvGrpSpPr>
              <p:grpSpPr>
                <a:xfrm>
                  <a:off x="208303" y="146055"/>
                  <a:ext cx="11731071" cy="6595922"/>
                  <a:chOff x="208303" y="146055"/>
                  <a:chExt cx="11731071" cy="6595922"/>
                </a:xfrm>
              </p:grpSpPr>
              <p:grpSp>
                <p:nvGrpSpPr>
                  <p:cNvPr id="14" name="Group 13">
                    <a:extLst>
                      <a:ext uri="{FF2B5EF4-FFF2-40B4-BE49-F238E27FC236}">
                        <a16:creationId xmlns:a16="http://schemas.microsoft.com/office/drawing/2014/main" id="{500C661F-C0A8-3D42-BA65-F25165EECB29}"/>
                      </a:ext>
                    </a:extLst>
                  </p:cNvPr>
                  <p:cNvGrpSpPr/>
                  <p:nvPr/>
                </p:nvGrpSpPr>
                <p:grpSpPr>
                  <a:xfrm>
                    <a:off x="11604987" y="146055"/>
                    <a:ext cx="334387" cy="435843"/>
                    <a:chOff x="11604987" y="146055"/>
                    <a:chExt cx="334387" cy="435843"/>
                  </a:xfrm>
                </p:grpSpPr>
                <p:grpSp>
                  <p:nvGrpSpPr>
                    <p:cNvPr id="22" name="Group 21">
                      <a:extLst>
                        <a:ext uri="{FF2B5EF4-FFF2-40B4-BE49-F238E27FC236}">
                          <a16:creationId xmlns:a16="http://schemas.microsoft.com/office/drawing/2014/main" id="{77F799CF-8157-FD4F-B7CF-3D142892A905}"/>
                        </a:ext>
                      </a:extLst>
                    </p:cNvPr>
                    <p:cNvGrpSpPr>
                      <a:grpSpLocks noChangeAspect="1"/>
                    </p:cNvGrpSpPr>
                    <p:nvPr/>
                  </p:nvGrpSpPr>
                  <p:grpSpPr>
                    <a:xfrm>
                      <a:off x="11770125" y="399018"/>
                      <a:ext cx="169249" cy="182880"/>
                      <a:chOff x="7310041" y="760941"/>
                      <a:chExt cx="1043386" cy="1127422"/>
                    </a:xfrm>
                  </p:grpSpPr>
                  <p:sp>
                    <p:nvSpPr>
                      <p:cNvPr id="27" name="Freeform 26">
                        <a:extLst>
                          <a:ext uri="{FF2B5EF4-FFF2-40B4-BE49-F238E27FC236}">
                            <a16:creationId xmlns:a16="http://schemas.microsoft.com/office/drawing/2014/main" id="{89D0F4A0-48D3-3F46-995A-BA3763762B04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7735358" y="760941"/>
                        <a:ext cx="618069" cy="704087"/>
                      </a:xfrm>
                      <a:custGeom>
                        <a:avLst/>
                        <a:gdLst>
                          <a:gd name="connsiteX0" fmla="*/ 2 w 618069"/>
                          <a:gd name="connsiteY0" fmla="*/ 0 h 704087"/>
                          <a:gd name="connsiteX1" fmla="*/ 278345 w 618069"/>
                          <a:gd name="connsiteY1" fmla="*/ 0 h 704087"/>
                          <a:gd name="connsiteX2" fmla="*/ 278345 w 618069"/>
                          <a:gd name="connsiteY2" fmla="*/ 423334 h 704087"/>
                          <a:gd name="connsiteX3" fmla="*/ 618069 w 618069"/>
                          <a:gd name="connsiteY3" fmla="*/ 423334 h 704087"/>
                          <a:gd name="connsiteX4" fmla="*/ 618069 w 618069"/>
                          <a:gd name="connsiteY4" fmla="*/ 704087 h 704087"/>
                          <a:gd name="connsiteX5" fmla="*/ 278345 w 618069"/>
                          <a:gd name="connsiteY5" fmla="*/ 704087 h 704087"/>
                          <a:gd name="connsiteX6" fmla="*/ 2 w 618069"/>
                          <a:gd name="connsiteY6" fmla="*/ 704087 h 704087"/>
                          <a:gd name="connsiteX7" fmla="*/ 0 w 618069"/>
                          <a:gd name="connsiteY7" fmla="*/ 704087 h 704087"/>
                          <a:gd name="connsiteX8" fmla="*/ 0 w 618069"/>
                          <a:gd name="connsiteY8" fmla="*/ 423334 h 704087"/>
                          <a:gd name="connsiteX9" fmla="*/ 2 w 618069"/>
                          <a:gd name="connsiteY9" fmla="*/ 423334 h 70408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</a:cxnLst>
                        <a:rect l="l" t="t" r="r" b="b"/>
                        <a:pathLst>
                          <a:path w="618069" h="704087">
                            <a:moveTo>
                              <a:pt x="2" y="0"/>
                            </a:moveTo>
                            <a:lnTo>
                              <a:pt x="278345" y="0"/>
                            </a:lnTo>
                            <a:lnTo>
                              <a:pt x="278345" y="423334"/>
                            </a:lnTo>
                            <a:lnTo>
                              <a:pt x="618069" y="423334"/>
                            </a:lnTo>
                            <a:lnTo>
                              <a:pt x="618069" y="704087"/>
                            </a:lnTo>
                            <a:lnTo>
                              <a:pt x="278345" y="704087"/>
                            </a:lnTo>
                            <a:lnTo>
                              <a:pt x="2" y="704087"/>
                            </a:lnTo>
                            <a:lnTo>
                              <a:pt x="0" y="704087"/>
                            </a:lnTo>
                            <a:lnTo>
                              <a:pt x="0" y="423334"/>
                            </a:lnTo>
                            <a:lnTo>
                              <a:pt x="2" y="423334"/>
                            </a:lnTo>
                            <a:close/>
                          </a:path>
                        </a:pathLst>
                      </a:custGeom>
                      <a:solidFill>
                        <a:schemeClr val="tx1">
                          <a:alpha val="48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  <p:sp>
                    <p:nvSpPr>
                      <p:cNvPr id="28" name="Rectangle 27">
                        <a:extLst>
                          <a:ext uri="{FF2B5EF4-FFF2-40B4-BE49-F238E27FC236}">
                            <a16:creationId xmlns:a16="http://schemas.microsoft.com/office/drawing/2014/main" id="{456A981F-B9E2-374B-A4A2-9AC2CA77F6F4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7735360" y="1483281"/>
                        <a:ext cx="278343" cy="405082"/>
                      </a:xfrm>
                      <a:prstGeom prst="rect">
                        <a:avLst/>
                      </a:prstGeom>
                      <a:solidFill>
                        <a:schemeClr val="tx1">
                          <a:alpha val="19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vert="horz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  <p:sp>
                    <p:nvSpPr>
                      <p:cNvPr id="29" name="Rectangle 28">
                        <a:extLst>
                          <a:ext uri="{FF2B5EF4-FFF2-40B4-BE49-F238E27FC236}">
                            <a16:creationId xmlns:a16="http://schemas.microsoft.com/office/drawing/2014/main" id="{82AF3543-F91A-A54E-8B49-AE2694E19EF7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 rot="5400000">
                        <a:off x="7373410" y="1120906"/>
                        <a:ext cx="278343" cy="405082"/>
                      </a:xfrm>
                      <a:prstGeom prst="rect">
                        <a:avLst/>
                      </a:prstGeom>
                      <a:solidFill>
                        <a:schemeClr val="tx1">
                          <a:alpha val="19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vert="horz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</p:grpSp>
                <p:grpSp>
                  <p:nvGrpSpPr>
                    <p:cNvPr id="23" name="Group 22">
                      <a:extLst>
                        <a:ext uri="{FF2B5EF4-FFF2-40B4-BE49-F238E27FC236}">
                          <a16:creationId xmlns:a16="http://schemas.microsoft.com/office/drawing/2014/main" id="{AFC9A2F8-3FE7-124C-AF75-494B7EEE9844}"/>
                        </a:ext>
                      </a:extLst>
                    </p:cNvPr>
                    <p:cNvGrpSpPr>
                      <a:grpSpLocks noChangeAspect="1"/>
                    </p:cNvGrpSpPr>
                    <p:nvPr/>
                  </p:nvGrpSpPr>
                  <p:grpSpPr>
                    <a:xfrm>
                      <a:off x="11604987" y="146055"/>
                      <a:ext cx="73152" cy="73152"/>
                      <a:chOff x="7310041" y="760941"/>
                      <a:chExt cx="1043386" cy="1127422"/>
                    </a:xfrm>
                  </p:grpSpPr>
                  <p:sp>
                    <p:nvSpPr>
                      <p:cNvPr id="24" name="Freeform 23">
                        <a:extLst>
                          <a:ext uri="{FF2B5EF4-FFF2-40B4-BE49-F238E27FC236}">
                            <a16:creationId xmlns:a16="http://schemas.microsoft.com/office/drawing/2014/main" id="{308C4717-C2BE-1F48-B072-63E1AC7038C0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7735358" y="760941"/>
                        <a:ext cx="618069" cy="704087"/>
                      </a:xfrm>
                      <a:custGeom>
                        <a:avLst/>
                        <a:gdLst>
                          <a:gd name="connsiteX0" fmla="*/ 2 w 618069"/>
                          <a:gd name="connsiteY0" fmla="*/ 0 h 704087"/>
                          <a:gd name="connsiteX1" fmla="*/ 278345 w 618069"/>
                          <a:gd name="connsiteY1" fmla="*/ 0 h 704087"/>
                          <a:gd name="connsiteX2" fmla="*/ 278345 w 618069"/>
                          <a:gd name="connsiteY2" fmla="*/ 423334 h 704087"/>
                          <a:gd name="connsiteX3" fmla="*/ 618069 w 618069"/>
                          <a:gd name="connsiteY3" fmla="*/ 423334 h 704087"/>
                          <a:gd name="connsiteX4" fmla="*/ 618069 w 618069"/>
                          <a:gd name="connsiteY4" fmla="*/ 704087 h 704087"/>
                          <a:gd name="connsiteX5" fmla="*/ 278345 w 618069"/>
                          <a:gd name="connsiteY5" fmla="*/ 704087 h 704087"/>
                          <a:gd name="connsiteX6" fmla="*/ 2 w 618069"/>
                          <a:gd name="connsiteY6" fmla="*/ 704087 h 704087"/>
                          <a:gd name="connsiteX7" fmla="*/ 0 w 618069"/>
                          <a:gd name="connsiteY7" fmla="*/ 704087 h 704087"/>
                          <a:gd name="connsiteX8" fmla="*/ 0 w 618069"/>
                          <a:gd name="connsiteY8" fmla="*/ 423334 h 704087"/>
                          <a:gd name="connsiteX9" fmla="*/ 2 w 618069"/>
                          <a:gd name="connsiteY9" fmla="*/ 423334 h 70408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</a:cxnLst>
                        <a:rect l="l" t="t" r="r" b="b"/>
                        <a:pathLst>
                          <a:path w="618069" h="704087">
                            <a:moveTo>
                              <a:pt x="2" y="0"/>
                            </a:moveTo>
                            <a:lnTo>
                              <a:pt x="278345" y="0"/>
                            </a:lnTo>
                            <a:lnTo>
                              <a:pt x="278345" y="423334"/>
                            </a:lnTo>
                            <a:lnTo>
                              <a:pt x="618069" y="423334"/>
                            </a:lnTo>
                            <a:lnTo>
                              <a:pt x="618069" y="704087"/>
                            </a:lnTo>
                            <a:lnTo>
                              <a:pt x="278345" y="704087"/>
                            </a:lnTo>
                            <a:lnTo>
                              <a:pt x="2" y="704087"/>
                            </a:lnTo>
                            <a:lnTo>
                              <a:pt x="0" y="704087"/>
                            </a:lnTo>
                            <a:lnTo>
                              <a:pt x="0" y="423334"/>
                            </a:lnTo>
                            <a:lnTo>
                              <a:pt x="2" y="423334"/>
                            </a:lnTo>
                            <a:close/>
                          </a:path>
                        </a:pathLst>
                      </a:custGeom>
                      <a:solidFill>
                        <a:schemeClr val="tx1">
                          <a:alpha val="48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  <p:sp>
                    <p:nvSpPr>
                      <p:cNvPr id="25" name="Rectangle 24">
                        <a:extLst>
                          <a:ext uri="{FF2B5EF4-FFF2-40B4-BE49-F238E27FC236}">
                            <a16:creationId xmlns:a16="http://schemas.microsoft.com/office/drawing/2014/main" id="{F809517C-C3D4-6149-B57A-D8DC12C686E6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7735360" y="1483281"/>
                        <a:ext cx="278343" cy="405082"/>
                      </a:xfrm>
                      <a:prstGeom prst="rect">
                        <a:avLst/>
                      </a:prstGeom>
                      <a:solidFill>
                        <a:schemeClr val="tx1">
                          <a:alpha val="19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vert="horz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  <p:sp>
                    <p:nvSpPr>
                      <p:cNvPr id="26" name="Rectangle 25">
                        <a:extLst>
                          <a:ext uri="{FF2B5EF4-FFF2-40B4-BE49-F238E27FC236}">
                            <a16:creationId xmlns:a16="http://schemas.microsoft.com/office/drawing/2014/main" id="{C8AF2229-803C-C040-9C27-C76ED0688A61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 rot="5400000">
                        <a:off x="7373410" y="1120906"/>
                        <a:ext cx="278343" cy="405082"/>
                      </a:xfrm>
                      <a:prstGeom prst="rect">
                        <a:avLst/>
                      </a:prstGeom>
                      <a:solidFill>
                        <a:schemeClr val="tx1">
                          <a:alpha val="19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vert="horz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</p:grpSp>
              </p:grpSp>
              <p:grpSp>
                <p:nvGrpSpPr>
                  <p:cNvPr id="15" name="Group 14">
                    <a:extLst>
                      <a:ext uri="{FF2B5EF4-FFF2-40B4-BE49-F238E27FC236}">
                        <a16:creationId xmlns:a16="http://schemas.microsoft.com/office/drawing/2014/main" id="{FFF3BCAD-347B-F547-907F-DC71FD2B5802}"/>
                      </a:ext>
                    </a:extLst>
                  </p:cNvPr>
                  <p:cNvGrpSpPr/>
                  <p:nvPr/>
                </p:nvGrpSpPr>
                <p:grpSpPr>
                  <a:xfrm>
                    <a:off x="208303" y="5787704"/>
                    <a:ext cx="437544" cy="389381"/>
                    <a:chOff x="9178262" y="1315181"/>
                    <a:chExt cx="437544" cy="389381"/>
                  </a:xfrm>
                </p:grpSpPr>
                <p:pic>
                  <p:nvPicPr>
                    <p:cNvPr id="20" name="Picture 19">
                      <a:extLst>
                        <a:ext uri="{FF2B5EF4-FFF2-40B4-BE49-F238E27FC236}">
                          <a16:creationId xmlns:a16="http://schemas.microsoft.com/office/drawing/2014/main" id="{0A1CA27B-272C-7C4A-9A63-93B370B744E4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445759" y="1521682"/>
                      <a:ext cx="170047" cy="18288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21" name="Picture 20">
                      <a:extLst>
                        <a:ext uri="{FF2B5EF4-FFF2-40B4-BE49-F238E27FC236}">
                          <a16:creationId xmlns:a16="http://schemas.microsoft.com/office/drawing/2014/main" id="{F73ACAE8-1BB3-5044-A494-CF0B1BFBE956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178262" y="1315181"/>
                      <a:ext cx="85024" cy="91440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16" name="Group 15">
                    <a:extLst>
                      <a:ext uri="{FF2B5EF4-FFF2-40B4-BE49-F238E27FC236}">
                        <a16:creationId xmlns:a16="http://schemas.microsoft.com/office/drawing/2014/main" id="{8302B25F-71C0-6046-852A-3E3BD4EEFA02}"/>
                      </a:ext>
                    </a:extLst>
                  </p:cNvPr>
                  <p:cNvGrpSpPr/>
                  <p:nvPr/>
                </p:nvGrpSpPr>
                <p:grpSpPr>
                  <a:xfrm>
                    <a:off x="250899" y="6421937"/>
                    <a:ext cx="669934" cy="274320"/>
                    <a:chOff x="9445759" y="1430242"/>
                    <a:chExt cx="669934" cy="274320"/>
                  </a:xfrm>
                </p:grpSpPr>
                <p:pic>
                  <p:nvPicPr>
                    <p:cNvPr id="18" name="Picture 17">
                      <a:extLst>
                        <a:ext uri="{FF2B5EF4-FFF2-40B4-BE49-F238E27FC236}">
                          <a16:creationId xmlns:a16="http://schemas.microsoft.com/office/drawing/2014/main" id="{920FBECD-29B3-AB4D-A72A-04CF0C92B7B4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445759" y="1521682"/>
                      <a:ext cx="170047" cy="18288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9" name="Picture 18">
                      <a:extLst>
                        <a:ext uri="{FF2B5EF4-FFF2-40B4-BE49-F238E27FC236}">
                          <a16:creationId xmlns:a16="http://schemas.microsoft.com/office/drawing/2014/main" id="{648A8BDB-D203-D149-8225-D0F5D1C246D5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0030669" y="1430242"/>
                      <a:ext cx="85024" cy="91440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17" name="Picture 16">
                    <a:extLst>
                      <a:ext uri="{FF2B5EF4-FFF2-40B4-BE49-F238E27FC236}">
                        <a16:creationId xmlns:a16="http://schemas.microsoft.com/office/drawing/2014/main" id="{8E64C452-F157-104F-8F5B-9BEEBCE16F7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18384" y="6650537"/>
                    <a:ext cx="85024" cy="91440"/>
                  </a:xfrm>
                  <a:prstGeom prst="rect">
                    <a:avLst/>
                  </a:prstGeom>
                </p:spPr>
              </p:pic>
            </p:grpSp>
          </p:grpSp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CC1D4783-DE87-E147-A6E8-CA71C19A324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screen">
                <a:alphaModFix amt="67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t="-58345"/>
              <a:stretch/>
            </p:blipFill>
            <p:spPr>
              <a:xfrm>
                <a:off x="-7429" y="5029200"/>
                <a:ext cx="3162521" cy="1849829"/>
              </a:xfrm>
              <a:prstGeom prst="rect">
                <a:avLst/>
              </a:prstGeom>
            </p:spPr>
          </p:pic>
        </p:grpSp>
      </p:grp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685800" y="682625"/>
            <a:ext cx="10826496" cy="553998"/>
          </a:xfrm>
        </p:spPr>
        <p:txBody>
          <a:bodyPr/>
          <a:lstStyle/>
          <a:p>
            <a:r>
              <a:rPr lang="en-US" sz="3600" dirty="0"/>
              <a:t>Elevation layers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4294967295"/>
          </p:nvPr>
        </p:nvSpPr>
        <p:spPr>
          <a:xfrm>
            <a:off x="609600" y="1367148"/>
            <a:ext cx="10972800" cy="5105400"/>
          </a:xfrm>
          <a:prstGeom prst="rect">
            <a:avLst/>
          </a:prstGeom>
        </p:spPr>
        <p:txBody>
          <a:bodyPr lIns="121917" tIns="60958" rIns="121917" bIns="60958"/>
          <a:lstStyle/>
          <a:p>
            <a:r>
              <a:rPr lang="en-US" b="0" dirty="0"/>
              <a:t>Provide vertical geographic context to your map</a:t>
            </a:r>
          </a:p>
          <a:p>
            <a:r>
              <a:rPr lang="en-US" b="0" dirty="0"/>
              <a:t>Can be published to Portal for ArcGIS or ArcGIS Online</a:t>
            </a:r>
          </a:p>
        </p:txBody>
      </p:sp>
      <p:pic>
        <p:nvPicPr>
          <p:cNvPr id="3" name="Picture 2" descr="elevation.gi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2514600"/>
            <a:ext cx="81280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804930"/>
      </p:ext>
    </p:extLst>
  </p:cSld>
  <p:clrMapOvr>
    <a:masterClrMapping/>
  </p:clrMapOvr>
  <p:transition spd="med">
    <p:fade/>
  </p:transition>
</p:sld>
</file>

<file path=ppt/theme/theme1.xml><?xml version="1.0" encoding="utf-8"?>
<a:theme xmlns:a="http://schemas.openxmlformats.org/drawingml/2006/main" name="Esri_Corporate_Template-Dark">
  <a:themeElements>
    <a:clrScheme name="Esri Branding Colors 2013_Blue Background 1">
      <a:dk1>
        <a:sysClr val="windowText" lastClr="000000"/>
      </a:dk1>
      <a:lt1>
        <a:sysClr val="window" lastClr="FFFFFF"/>
      </a:lt1>
      <a:dk2>
        <a:srgbClr val="007AC2"/>
      </a:dk2>
      <a:lt2>
        <a:srgbClr val="FFFF96"/>
      </a:lt2>
      <a:accent1>
        <a:srgbClr val="35AC46"/>
      </a:accent1>
      <a:accent2>
        <a:srgbClr val="AAD04B"/>
      </a:accent2>
      <a:accent3>
        <a:srgbClr val="F89927"/>
      </a:accent3>
      <a:accent4>
        <a:srgbClr val="00B9F2"/>
      </a:accent4>
      <a:accent5>
        <a:srgbClr val="8E499B"/>
      </a:accent5>
      <a:accent6>
        <a:srgbClr val="BE9969"/>
      </a:accent6>
      <a:hlink>
        <a:srgbClr val="C0E8FF"/>
      </a:hlink>
      <a:folHlink>
        <a:srgbClr val="81D0FF"/>
      </a:folHlink>
    </a:clrScheme>
    <a:fontScheme name="Esri-Arial">
      <a:majorFont>
        <a:latin typeface="Arial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gradFill flip="none" rotWithShape="1">
          <a:gsLst>
            <a:gs pos="0">
              <a:schemeClr val="accent4"/>
            </a:gs>
            <a:gs pos="100000">
              <a:schemeClr val="accent4"/>
            </a:gs>
          </a:gsLst>
          <a:lin ang="16200000" scaled="1"/>
          <a:tileRect/>
        </a:gradFill>
        <a:ln>
          <a:noFill/>
          <a:headEnd type="none" w="med" len="med"/>
          <a:tailEnd type="none" w="med" len="med"/>
        </a:ln>
        <a:effectLst/>
      </a:spPr>
      <a:bodyPr vert="horz" wrap="none" lIns="91440" tIns="45720" rIns="91440" bIns="45720" numCol="1" rtlCol="0" anchor="ctr" anchorCtr="0" compatLnSpc="1">
        <a:prstTxWarp prst="textNoShape">
          <a:avLst/>
        </a:prstTxWarp>
      </a:bodyPr>
      <a:lstStyle>
        <a:defPPr algn="ctr" eaLnBrk="0" fontAlgn="base" hangingPunct="0">
          <a:spcBef>
            <a:spcPct val="0"/>
          </a:spcBef>
          <a:spcAft>
            <a:spcPct val="0"/>
          </a:spcAft>
          <a:defRPr sz="1400" b="1" dirty="0">
            <a:solidFill>
              <a:srgbClr val="000000"/>
            </a:solidFill>
            <a:latin typeface="Arial" charset="0"/>
            <a:ea typeface="ＭＳ Ｐゴシック" pitchFamily="16" charset="-128"/>
            <a:cs typeface="ＭＳ Ｐゴシック" pitchFamily="-97" charset="-128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auto">
        <a:noFill/>
        <a:ln w="3175" cap="flat" cmpd="sng" algn="ctr">
          <a:solidFill>
            <a:srgbClr val="FF6600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  <a:effectLst/>
      </a:spPr>
      <a:bodyPr wrap="square" lIns="0" tIns="0" rIns="0" bIns="0" rtlCol="0">
        <a:noAutofit/>
      </a:bodyPr>
      <a:lstStyle>
        <a:defPPr algn="l" eaLnBrk="0" hangingPunct="0">
          <a:defRPr sz="1400" dirty="0" smtClean="0">
            <a:ea typeface="+mn-ea"/>
            <a:cs typeface="+mn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g400077-UC-PPT-Tmplt-Esri-rev6-19-19" id="{05AE0B04-43C6-8747-8D82-D4EDA4AB9275}" vid="{5B07A797-ED80-D946-92FF-836AD305ECE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AD5D4F6CB19154A93F8C3B905B4848C" ma:contentTypeVersion="13" ma:contentTypeDescription="Create a new document." ma:contentTypeScope="" ma:versionID="a62fe3433829ecb92597edba5303381c">
  <xsd:schema xmlns:xsd="http://www.w3.org/2001/XMLSchema" xmlns:xs="http://www.w3.org/2001/XMLSchema" xmlns:p="http://schemas.microsoft.com/office/2006/metadata/properties" xmlns:ns3="a4470c87-cf04-45a2-8abe-55633f35941e" xmlns:ns4="a5b2b69e-5079-48a3-98ca-9b36db5df5c2" targetNamespace="http://schemas.microsoft.com/office/2006/metadata/properties" ma:root="true" ma:fieldsID="00619542581b0f016c415738cdae7001" ns3:_="" ns4:_="">
    <xsd:import namespace="a4470c87-cf04-45a2-8abe-55633f35941e"/>
    <xsd:import namespace="a5b2b69e-5079-48a3-98ca-9b36db5df5c2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MediaServiceAutoTags" minOccurs="0"/>
                <xsd:element ref="ns4:MediaServiceOCR" minOccurs="0"/>
                <xsd:element ref="ns4:MediaServiceLocation" minOccurs="0"/>
                <xsd:element ref="ns4:MediaServiceGenerationTime" minOccurs="0"/>
                <xsd:element ref="ns4:MediaServiceEventHashCode" minOccurs="0"/>
                <xsd:element ref="ns4:MediaServiceAutoKeyPoints" minOccurs="0"/>
                <xsd:element ref="ns4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4470c87-cf04-45a2-8abe-55633f35941e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5b2b69e-5079-48a3-98ca-9b36db5df5c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6" nillable="true" ma:displayName="Location" ma:internalName="MediaServiceLocation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1A338E5-2E37-4973-87E6-4C02B0B7F46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1E133DB-697E-4C10-B192-8899027B1EC6}">
  <ds:schemaRefs>
    <ds:schemaRef ds:uri="http://schemas.microsoft.com/office/infopath/2007/PartnerControls"/>
    <ds:schemaRef ds:uri="http://purl.org/dc/elements/1.1/"/>
    <ds:schemaRef ds:uri="http://schemas.microsoft.com/office/2006/documentManagement/types"/>
    <ds:schemaRef ds:uri="http://schemas.openxmlformats.org/package/2006/metadata/core-properties"/>
    <ds:schemaRef ds:uri="http://purl.org/dc/terms/"/>
    <ds:schemaRef ds:uri="http://schemas.microsoft.com/office/2006/metadata/properties"/>
    <ds:schemaRef ds:uri="a5b2b69e-5079-48a3-98ca-9b36db5df5c2"/>
    <ds:schemaRef ds:uri="a4470c87-cf04-45a2-8abe-55633f35941e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DD88B866-C7AE-4C25-AB57-C3280BACCDC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4470c87-cf04-45a2-8abe-55633f35941e"/>
    <ds:schemaRef ds:uri="a5b2b69e-5079-48a3-98ca-9b36db5df5c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Esri_Corporate_Template-Dark</Template>
  <TotalTime>0</TotalTime>
  <Words>1066</Words>
  <Application>Microsoft Macintosh PowerPoint</Application>
  <PresentationFormat>Widescreen</PresentationFormat>
  <Paragraphs>163</Paragraphs>
  <Slides>34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8" baseType="lpstr">
      <vt:lpstr>Arial</vt:lpstr>
      <vt:lpstr>Calibri</vt:lpstr>
      <vt:lpstr>Lucida Grande</vt:lpstr>
      <vt:lpstr>Esri_Corporate_Template-Dark</vt:lpstr>
      <vt:lpstr>Practical Guide to Building 3D Web Apps</vt:lpstr>
      <vt:lpstr>Session Overview</vt:lpstr>
      <vt:lpstr>Introduction to 3D</vt:lpstr>
      <vt:lpstr>What is 3D in the platform?</vt:lpstr>
      <vt:lpstr>Global vs. local scenes</vt:lpstr>
      <vt:lpstr>Global scene</vt:lpstr>
      <vt:lpstr>Local scene</vt:lpstr>
      <vt:lpstr>Camera</vt:lpstr>
      <vt:lpstr>Elevation layers</vt:lpstr>
      <vt:lpstr>Elevation layers</vt:lpstr>
      <vt:lpstr>Navigation</vt:lpstr>
      <vt:lpstr>Visualization</vt:lpstr>
      <vt:lpstr>Visualization</vt:lpstr>
      <vt:lpstr>Web Scenes</vt:lpstr>
      <vt:lpstr>Web scenes</vt:lpstr>
      <vt:lpstr>Intro to web scenes</vt:lpstr>
      <vt:lpstr>Scene layers</vt:lpstr>
      <vt:lpstr>How to create a scene layer in ArcGIS Online</vt:lpstr>
      <vt:lpstr>How to create a web scene in ArcGIS Online</vt:lpstr>
      <vt:lpstr>Build an app with a web scene</vt:lpstr>
      <vt:lpstr>Load scene into custom app</vt:lpstr>
      <vt:lpstr>Load the scene in a custom app</vt:lpstr>
      <vt:lpstr>Loadable pattern</vt:lpstr>
      <vt:lpstr>When are the resources loaded?</vt:lpstr>
      <vt:lpstr>Access scene properties</vt:lpstr>
      <vt:lpstr>Working with slides</vt:lpstr>
      <vt:lpstr>Working with slides</vt:lpstr>
      <vt:lpstr>Working with slides</vt:lpstr>
      <vt:lpstr>Create custom visualizations</vt:lpstr>
      <vt:lpstr>Renderers</vt:lpstr>
      <vt:lpstr>Visual variables</vt:lpstr>
      <vt:lpstr>Configure the popup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cp:lastPrinted>2019-04-30T20:56:12Z</cp:lastPrinted>
  <dcterms:created xsi:type="dcterms:W3CDTF">2019-08-28T00:58:57Z</dcterms:created>
  <dcterms:modified xsi:type="dcterms:W3CDTF">2020-01-31T20:47:47Z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0x0101002AD5D4F6CB19154A93F8C3B905B4848C</vt:lpwstr>
  </property>
</Properties>
</file>